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diagrams/data2.xml" ContentType="application/vnd.openxmlformats-officedocument.drawingml.diagramData+xml"/>
  <Override PartName="/ppt/diagrams/layout2.xml" ContentType="application/vnd.openxmlformats-officedocument.drawingml.diagramLayout+xml"/>
  <Override PartName="/ppt/diagrams/quickStyle2.xml" ContentType="application/vnd.openxmlformats-officedocument.drawingml.diagramStyle+xml"/>
  <Override PartName="/ppt/diagrams/colors2.xml" ContentType="application/vnd.openxmlformats-officedocument.drawingml.diagramColors+xml"/>
  <Override PartName="/ppt/diagrams/drawing2.xml" ContentType="application/vnd.ms-office.drawingml.diagramDrawing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64" r:id="rId2"/>
    <p:sldId id="263" r:id="rId3"/>
    <p:sldId id="258" r:id="rId4"/>
    <p:sldId id="259" r:id="rId5"/>
    <p:sldId id="257" r:id="rId6"/>
    <p:sldId id="260" r:id="rId7"/>
    <p:sldId id="262" r:id="rId8"/>
    <p:sldId id="265" r:id="rId9"/>
    <p:sldId id="266" r:id="rId10"/>
    <p:sldId id="268" r:id="rId1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00080"/>
    <a:srgbClr val="B1D13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14" autoAdjust="0"/>
    <p:restoredTop sz="94590" autoAdjust="0"/>
  </p:normalViewPr>
  <p:slideViewPr>
    <p:cSldViewPr>
      <p:cViewPr varScale="1">
        <p:scale>
          <a:sx n="62" d="100"/>
          <a:sy n="62" d="100"/>
        </p:scale>
        <p:origin x="-1482" y="-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colors2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E498C0C-6F25-47B6-BBE8-823E0C50E8EC}" type="doc">
      <dgm:prSet loTypeId="urn:microsoft.com/office/officeart/2005/8/layout/hProcess9" loCatId="process" qsTypeId="urn:microsoft.com/office/officeart/2005/8/quickstyle/simple1" qsCatId="simple" csTypeId="urn:microsoft.com/office/officeart/2005/8/colors/accent1_2" csCatId="accent1"/>
      <dgm:spPr/>
      <dgm:t>
        <a:bodyPr/>
        <a:lstStyle/>
        <a:p>
          <a:endParaRPr lang="en-US"/>
        </a:p>
      </dgm:t>
    </dgm:pt>
    <dgm:pt modelId="{C164E6EA-203C-411A-B3B5-F23E7E6BA157}">
      <dgm:prSet/>
      <dgm:spPr/>
      <dgm:t>
        <a:bodyPr/>
        <a:lstStyle/>
        <a:p>
          <a:pPr rtl="0"/>
          <a:r>
            <a:rPr lang="en-US" smtClean="0"/>
            <a:t>HƯỚNG DẪN LẬP SƠ ĐỒ TƯ DUY MÔN LỊCH SỬ </a:t>
          </a:r>
          <a:endParaRPr lang="en-US"/>
        </a:p>
      </dgm:t>
    </dgm:pt>
    <dgm:pt modelId="{526CCACE-1235-4741-B811-6EF1419B3AFA}" type="parTrans" cxnId="{D2347D33-BB59-4AC4-8EE5-7F0DD47385C1}">
      <dgm:prSet/>
      <dgm:spPr/>
      <dgm:t>
        <a:bodyPr/>
        <a:lstStyle/>
        <a:p>
          <a:endParaRPr lang="en-US"/>
        </a:p>
      </dgm:t>
    </dgm:pt>
    <dgm:pt modelId="{C8E3F3DB-F191-4E5B-BF38-2FDA32D5FC94}" type="sibTrans" cxnId="{D2347D33-BB59-4AC4-8EE5-7F0DD47385C1}">
      <dgm:prSet/>
      <dgm:spPr/>
      <dgm:t>
        <a:bodyPr/>
        <a:lstStyle/>
        <a:p>
          <a:endParaRPr lang="en-US"/>
        </a:p>
      </dgm:t>
    </dgm:pt>
    <dgm:pt modelId="{717CF2D4-DBBF-479A-9295-9C493034C213}" type="pres">
      <dgm:prSet presAssocID="{DE498C0C-6F25-47B6-BBE8-823E0C50E8EC}" presName="CompostProcess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E27D391F-8572-4830-BBFF-09A2D2229726}" type="pres">
      <dgm:prSet presAssocID="{DE498C0C-6F25-47B6-BBE8-823E0C50E8EC}" presName="arrow" presStyleLbl="bgShp" presStyleIdx="0" presStyleCnt="1"/>
      <dgm:spPr/>
    </dgm:pt>
    <dgm:pt modelId="{D7549B8F-A6DE-4E0D-8EB0-C4FE41954906}" type="pres">
      <dgm:prSet presAssocID="{DE498C0C-6F25-47B6-BBE8-823E0C50E8EC}" presName="linearProcess" presStyleCnt="0"/>
      <dgm:spPr/>
    </dgm:pt>
    <dgm:pt modelId="{7EBFC542-710F-48E5-B179-9872BA611018}" type="pres">
      <dgm:prSet presAssocID="{C164E6EA-203C-411A-B3B5-F23E7E6BA157}" presName="textNode" presStyleLbl="node1" presStyleIdx="0" presStyleCnt="1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</dgm:ptLst>
  <dgm:cxnLst>
    <dgm:cxn modelId="{BC8D941A-4804-4A06-8B9A-07E7D99C5A1D}" type="presOf" srcId="{C164E6EA-203C-411A-B3B5-F23E7E6BA157}" destId="{7EBFC542-710F-48E5-B179-9872BA611018}" srcOrd="0" destOrd="0" presId="urn:microsoft.com/office/officeart/2005/8/layout/hProcess9"/>
    <dgm:cxn modelId="{D2347D33-BB59-4AC4-8EE5-7F0DD47385C1}" srcId="{DE498C0C-6F25-47B6-BBE8-823E0C50E8EC}" destId="{C164E6EA-203C-411A-B3B5-F23E7E6BA157}" srcOrd="0" destOrd="0" parTransId="{526CCACE-1235-4741-B811-6EF1419B3AFA}" sibTransId="{C8E3F3DB-F191-4E5B-BF38-2FDA32D5FC94}"/>
    <dgm:cxn modelId="{26CA59FB-499D-41D8-A209-820E3310A2FB}" type="presOf" srcId="{DE498C0C-6F25-47B6-BBE8-823E0C50E8EC}" destId="{717CF2D4-DBBF-479A-9295-9C493034C213}" srcOrd="0" destOrd="0" presId="urn:microsoft.com/office/officeart/2005/8/layout/hProcess9"/>
    <dgm:cxn modelId="{8EE2DA5E-5C72-4F17-A81F-22439239669C}" type="presParOf" srcId="{717CF2D4-DBBF-479A-9295-9C493034C213}" destId="{E27D391F-8572-4830-BBFF-09A2D2229726}" srcOrd="0" destOrd="0" presId="urn:microsoft.com/office/officeart/2005/8/layout/hProcess9"/>
    <dgm:cxn modelId="{F43A165D-7DBB-4B03-9610-64A4571110AB}" type="presParOf" srcId="{717CF2D4-DBBF-479A-9295-9C493034C213}" destId="{D7549B8F-A6DE-4E0D-8EB0-C4FE41954906}" srcOrd="1" destOrd="0" presId="urn:microsoft.com/office/officeart/2005/8/layout/hProcess9"/>
    <dgm:cxn modelId="{C8049C0E-B8E2-4D12-8DDE-A0BB286CF149}" type="presParOf" srcId="{D7549B8F-A6DE-4E0D-8EB0-C4FE41954906}" destId="{7EBFC542-710F-48E5-B179-9872BA611018}" srcOrd="0" destOrd="0" presId="urn:microsoft.com/office/officeart/2005/8/layout/hProcess9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ata2.xml><?xml version="1.0" encoding="utf-8"?>
<dgm:dataModel xmlns:dgm="http://schemas.openxmlformats.org/drawingml/2006/diagram" xmlns:a="http://schemas.openxmlformats.org/drawingml/2006/main">
  <dgm:ptLst>
    <dgm:pt modelId="{9380D3FA-E4D5-4170-9B27-5F174622C073}" type="doc">
      <dgm:prSet loTypeId="urn:microsoft.com/office/officeart/2008/layout/VerticalCurvedList" loCatId="list" qsTypeId="urn:microsoft.com/office/officeart/2005/8/quickstyle/3d1" qsCatId="3D" csTypeId="urn:microsoft.com/office/officeart/2005/8/colors/colorful5" csCatId="colorful" phldr="1"/>
      <dgm:spPr/>
      <dgm:t>
        <a:bodyPr/>
        <a:lstStyle/>
        <a:p>
          <a:endParaRPr lang="en-US"/>
        </a:p>
      </dgm:t>
    </dgm:pt>
    <dgm:pt modelId="{1F06B355-A6B6-413E-A156-E46CD0E8B004}">
      <dgm:prSet custT="1"/>
      <dgm:spPr/>
      <dgm:t>
        <a:bodyPr/>
        <a:lstStyle/>
        <a:p>
          <a:pPr rtl="0"/>
          <a:r>
            <a:rPr lang="en-US" sz="3200" dirty="0" smtClean="0">
              <a:solidFill>
                <a:schemeClr val="tx1"/>
              </a:solidFill>
            </a:rPr>
            <a:t>4. </a:t>
          </a:r>
          <a:r>
            <a:rPr lang="en-US" sz="3200" dirty="0" err="1" smtClean="0">
              <a:solidFill>
                <a:schemeClr val="tx1"/>
              </a:solidFill>
            </a:rPr>
            <a:t>Màu</a:t>
          </a:r>
          <a:r>
            <a:rPr lang="en-US" sz="3200" dirty="0" smtClean="0">
              <a:solidFill>
                <a:schemeClr val="tx1"/>
              </a:solidFill>
            </a:rPr>
            <a:t> </a:t>
          </a:r>
          <a:r>
            <a:rPr lang="en-US" sz="3200" dirty="0" err="1" smtClean="0">
              <a:solidFill>
                <a:schemeClr val="tx1"/>
              </a:solidFill>
            </a:rPr>
            <a:t>sắc</a:t>
          </a:r>
          <a:r>
            <a:rPr lang="en-US" sz="3200" dirty="0" smtClean="0">
              <a:solidFill>
                <a:schemeClr val="tx1"/>
              </a:solidFill>
            </a:rPr>
            <a:t> </a:t>
          </a:r>
          <a:r>
            <a:rPr lang="en-US" sz="3200" dirty="0" err="1" smtClean="0">
              <a:solidFill>
                <a:schemeClr val="tx1"/>
              </a:solidFill>
            </a:rPr>
            <a:t>sẽ</a:t>
          </a:r>
          <a:r>
            <a:rPr lang="en-US" sz="3200" dirty="0" smtClean="0">
              <a:solidFill>
                <a:schemeClr val="tx1"/>
              </a:solidFill>
            </a:rPr>
            <a:t> </a:t>
          </a:r>
          <a:r>
            <a:rPr lang="en-US" sz="3200" dirty="0" err="1" smtClean="0">
              <a:solidFill>
                <a:schemeClr val="tx1"/>
              </a:solidFill>
            </a:rPr>
            <a:t>giúp</a:t>
          </a:r>
          <a:r>
            <a:rPr lang="en-US" sz="3200" dirty="0" smtClean="0">
              <a:solidFill>
                <a:schemeClr val="tx1"/>
              </a:solidFill>
            </a:rPr>
            <a:t> </a:t>
          </a:r>
          <a:r>
            <a:rPr lang="en-US" sz="3200" dirty="0" err="1" smtClean="0">
              <a:solidFill>
                <a:schemeClr val="tx1"/>
              </a:solidFill>
            </a:rPr>
            <a:t>bạn</a:t>
          </a:r>
          <a:r>
            <a:rPr lang="en-US" sz="3200" dirty="0" smtClean="0">
              <a:solidFill>
                <a:schemeClr val="tx1"/>
              </a:solidFill>
            </a:rPr>
            <a:t> </a:t>
          </a:r>
          <a:r>
            <a:rPr lang="en-US" sz="3200" dirty="0" err="1" smtClean="0">
              <a:solidFill>
                <a:schemeClr val="tx1"/>
              </a:solidFill>
            </a:rPr>
            <a:t>phân</a:t>
          </a:r>
          <a:r>
            <a:rPr lang="en-US" sz="3200" dirty="0" smtClean="0">
              <a:solidFill>
                <a:schemeClr val="tx1"/>
              </a:solidFill>
            </a:rPr>
            <a:t> </a:t>
          </a:r>
          <a:r>
            <a:rPr lang="en-US" sz="3200" dirty="0" err="1" smtClean="0">
              <a:solidFill>
                <a:schemeClr val="tx1"/>
              </a:solidFill>
            </a:rPr>
            <a:t>biệt</a:t>
          </a:r>
          <a:r>
            <a:rPr lang="en-US" sz="3200" dirty="0" smtClean="0">
              <a:solidFill>
                <a:schemeClr val="tx1"/>
              </a:solidFill>
            </a:rPr>
            <a:t> </a:t>
          </a:r>
          <a:r>
            <a:rPr lang="en-US" sz="3200" dirty="0" err="1" smtClean="0">
              <a:solidFill>
                <a:schemeClr val="tx1"/>
              </a:solidFill>
            </a:rPr>
            <a:t>các</a:t>
          </a:r>
          <a:r>
            <a:rPr lang="en-US" sz="3200" dirty="0" smtClean="0">
              <a:solidFill>
                <a:schemeClr val="tx1"/>
              </a:solidFill>
            </a:rPr>
            <a:t> </a:t>
          </a:r>
          <a:r>
            <a:rPr lang="en-US" sz="3200" dirty="0" err="1" smtClean="0">
              <a:solidFill>
                <a:schemeClr val="tx1"/>
              </a:solidFill>
            </a:rPr>
            <a:t>vấn</a:t>
          </a:r>
          <a:r>
            <a:rPr lang="en-US" sz="3200" dirty="0" smtClean="0">
              <a:solidFill>
                <a:schemeClr val="tx1"/>
              </a:solidFill>
            </a:rPr>
            <a:t> </a:t>
          </a:r>
          <a:r>
            <a:rPr lang="en-US" sz="3200" dirty="0" err="1" smtClean="0">
              <a:solidFill>
                <a:schemeClr val="tx1"/>
              </a:solidFill>
            </a:rPr>
            <a:t>đề</a:t>
          </a:r>
          <a:r>
            <a:rPr lang="en-US" sz="3200" dirty="0" smtClean="0">
              <a:solidFill>
                <a:schemeClr val="tx1"/>
              </a:solidFill>
            </a:rPr>
            <a:t> </a:t>
          </a:r>
          <a:r>
            <a:rPr lang="en-US" sz="3200" dirty="0" err="1" smtClean="0">
              <a:solidFill>
                <a:schemeClr val="tx1"/>
              </a:solidFill>
            </a:rPr>
            <a:t>một</a:t>
          </a:r>
          <a:r>
            <a:rPr lang="en-US" sz="3200" dirty="0" smtClean="0">
              <a:solidFill>
                <a:schemeClr val="tx1"/>
              </a:solidFill>
            </a:rPr>
            <a:t> </a:t>
          </a:r>
          <a:r>
            <a:rPr lang="en-US" sz="3200" dirty="0" err="1" smtClean="0">
              <a:solidFill>
                <a:schemeClr val="tx1"/>
              </a:solidFill>
            </a:rPr>
            <a:t>cách</a:t>
          </a:r>
          <a:r>
            <a:rPr lang="en-US" sz="3200" dirty="0" smtClean="0">
              <a:solidFill>
                <a:schemeClr val="tx1"/>
              </a:solidFill>
            </a:rPr>
            <a:t> </a:t>
          </a:r>
          <a:r>
            <a:rPr lang="en-US" sz="3200" dirty="0" err="1" smtClean="0">
              <a:solidFill>
                <a:schemeClr val="tx1"/>
              </a:solidFill>
            </a:rPr>
            <a:t>rõ</a:t>
          </a:r>
          <a:r>
            <a:rPr lang="en-US" sz="3200" dirty="0" smtClean="0">
              <a:solidFill>
                <a:schemeClr val="tx1"/>
              </a:solidFill>
            </a:rPr>
            <a:t> </a:t>
          </a:r>
          <a:r>
            <a:rPr lang="en-US" sz="3200" dirty="0" err="1" smtClean="0">
              <a:solidFill>
                <a:schemeClr val="tx1"/>
              </a:solidFill>
            </a:rPr>
            <a:t>ràng</a:t>
          </a:r>
          <a:r>
            <a:rPr lang="en-US" sz="3200" dirty="0" smtClean="0">
              <a:solidFill>
                <a:schemeClr val="tx1"/>
              </a:solidFill>
            </a:rPr>
            <a:t>. </a:t>
          </a:r>
          <a:r>
            <a:rPr lang="en-US" sz="3200" dirty="0" err="1" smtClean="0">
              <a:solidFill>
                <a:schemeClr val="tx1"/>
              </a:solidFill>
            </a:rPr>
            <a:t>Nên</a:t>
          </a:r>
          <a:r>
            <a:rPr lang="en-US" sz="3200" dirty="0" smtClean="0">
              <a:solidFill>
                <a:schemeClr val="tx1"/>
              </a:solidFill>
            </a:rPr>
            <a:t> </a:t>
          </a:r>
          <a:r>
            <a:rPr lang="en-US" sz="3200" dirty="0" err="1" smtClean="0">
              <a:solidFill>
                <a:schemeClr val="tx1"/>
              </a:solidFill>
            </a:rPr>
            <a:t>có</a:t>
          </a:r>
          <a:r>
            <a:rPr lang="en-US" sz="3200" dirty="0" smtClean="0">
              <a:solidFill>
                <a:schemeClr val="tx1"/>
              </a:solidFill>
            </a:rPr>
            <a:t> </a:t>
          </a:r>
          <a:r>
            <a:rPr lang="en-US" sz="3200" dirty="0" err="1" smtClean="0">
              <a:solidFill>
                <a:schemeClr val="tx1"/>
              </a:solidFill>
            </a:rPr>
            <a:t>từ</a:t>
          </a:r>
          <a:r>
            <a:rPr lang="en-US" sz="3200" dirty="0" smtClean="0">
              <a:solidFill>
                <a:schemeClr val="tx1"/>
              </a:solidFill>
            </a:rPr>
            <a:t> 2 – 3 </a:t>
          </a:r>
          <a:r>
            <a:rPr lang="en-US" sz="3200" dirty="0" err="1" smtClean="0">
              <a:solidFill>
                <a:schemeClr val="tx1"/>
              </a:solidFill>
            </a:rPr>
            <a:t>màu</a:t>
          </a:r>
          <a:r>
            <a:rPr lang="en-US" sz="3200" dirty="0" smtClean="0">
              <a:solidFill>
                <a:schemeClr val="tx1"/>
              </a:solidFill>
            </a:rPr>
            <a:t> </a:t>
          </a:r>
          <a:r>
            <a:rPr lang="en-US" sz="3200" dirty="0" err="1" smtClean="0">
              <a:solidFill>
                <a:schemeClr val="tx1"/>
              </a:solidFill>
            </a:rPr>
            <a:t>phân</a:t>
          </a:r>
          <a:r>
            <a:rPr lang="en-US" sz="3200" dirty="0" smtClean="0">
              <a:solidFill>
                <a:schemeClr val="tx1"/>
              </a:solidFill>
            </a:rPr>
            <a:t> chia </a:t>
          </a:r>
          <a:r>
            <a:rPr lang="en-US" sz="3200" dirty="0" err="1" smtClean="0">
              <a:solidFill>
                <a:schemeClr val="tx1"/>
              </a:solidFill>
            </a:rPr>
            <a:t>theo</a:t>
          </a:r>
          <a:r>
            <a:rPr lang="en-US" sz="3200" dirty="0" smtClean="0">
              <a:solidFill>
                <a:schemeClr val="tx1"/>
              </a:solidFill>
            </a:rPr>
            <a:t> </a:t>
          </a:r>
          <a:r>
            <a:rPr lang="en-US" sz="3200" dirty="0" err="1" smtClean="0">
              <a:solidFill>
                <a:schemeClr val="tx1"/>
              </a:solidFill>
            </a:rPr>
            <a:t>bậc</a:t>
          </a:r>
          <a:r>
            <a:rPr lang="en-US" sz="3200" dirty="0" smtClean="0">
              <a:solidFill>
                <a:schemeClr val="tx1"/>
              </a:solidFill>
            </a:rPr>
            <a:t> </a:t>
          </a:r>
          <a:r>
            <a:rPr lang="en-US" sz="3200" dirty="0" err="1" smtClean="0">
              <a:solidFill>
                <a:schemeClr val="tx1"/>
              </a:solidFill>
            </a:rPr>
            <a:t>cụ</a:t>
          </a:r>
          <a:r>
            <a:rPr lang="en-US" sz="3200" dirty="0" smtClean="0">
              <a:solidFill>
                <a:schemeClr val="tx1"/>
              </a:solidFill>
            </a:rPr>
            <a:t> </a:t>
          </a:r>
          <a:r>
            <a:rPr lang="en-US" sz="3200" dirty="0" err="1" smtClean="0">
              <a:solidFill>
                <a:schemeClr val="tx1"/>
              </a:solidFill>
            </a:rPr>
            <a:t>thể</a:t>
          </a:r>
          <a:r>
            <a:rPr lang="en-US" sz="3200" dirty="0" smtClean="0">
              <a:solidFill>
                <a:schemeClr val="tx1"/>
              </a:solidFill>
            </a:rPr>
            <a:t>.</a:t>
          </a:r>
          <a:endParaRPr lang="en-US" sz="3200" dirty="0">
            <a:solidFill>
              <a:schemeClr val="tx1"/>
            </a:solidFill>
          </a:endParaRPr>
        </a:p>
      </dgm:t>
    </dgm:pt>
    <dgm:pt modelId="{6D17E933-2890-4487-96B7-3460EBD41A3B}" type="parTrans" cxnId="{9DEB00D7-9522-4CF2-8AA8-CB60FA249DEA}">
      <dgm:prSet/>
      <dgm:spPr/>
      <dgm:t>
        <a:bodyPr/>
        <a:lstStyle/>
        <a:p>
          <a:endParaRPr lang="en-US" sz="2400"/>
        </a:p>
      </dgm:t>
    </dgm:pt>
    <dgm:pt modelId="{51110C67-4B14-4738-80A2-36046E3FF829}" type="sibTrans" cxnId="{9DEB00D7-9522-4CF2-8AA8-CB60FA249DEA}">
      <dgm:prSet/>
      <dgm:spPr/>
      <dgm:t>
        <a:bodyPr/>
        <a:lstStyle/>
        <a:p>
          <a:endParaRPr lang="en-US" sz="2400"/>
        </a:p>
      </dgm:t>
    </dgm:pt>
    <dgm:pt modelId="{59C2E253-0AD4-42D8-95ED-9FEF53304272}">
      <dgm:prSet custT="1"/>
      <dgm:spPr/>
      <dgm:t>
        <a:bodyPr/>
        <a:lstStyle/>
        <a:p>
          <a:pPr rtl="0"/>
          <a:r>
            <a:rPr lang="en-US" sz="3200" dirty="0" smtClean="0">
              <a:solidFill>
                <a:schemeClr val="tx1"/>
              </a:solidFill>
            </a:rPr>
            <a:t>5. </a:t>
          </a:r>
          <a:r>
            <a:rPr lang="en-US" sz="3200" dirty="0" err="1" smtClean="0">
              <a:solidFill>
                <a:schemeClr val="tx1"/>
              </a:solidFill>
            </a:rPr>
            <a:t>Hình</a:t>
          </a:r>
          <a:r>
            <a:rPr lang="en-US" sz="3200" dirty="0" smtClean="0">
              <a:solidFill>
                <a:schemeClr val="tx1"/>
              </a:solidFill>
            </a:rPr>
            <a:t> </a:t>
          </a:r>
          <a:r>
            <a:rPr lang="en-US" sz="3200" dirty="0" err="1" smtClean="0">
              <a:solidFill>
                <a:schemeClr val="tx1"/>
              </a:solidFill>
            </a:rPr>
            <a:t>dạng</a:t>
          </a:r>
          <a:r>
            <a:rPr lang="en-US" sz="3200" dirty="0" smtClean="0">
              <a:solidFill>
                <a:schemeClr val="tx1"/>
              </a:solidFill>
            </a:rPr>
            <a:t> </a:t>
          </a:r>
          <a:r>
            <a:rPr lang="en-US" sz="3200" dirty="0" err="1" smtClean="0">
              <a:solidFill>
                <a:schemeClr val="tx1"/>
              </a:solidFill>
            </a:rPr>
            <a:t>khác</a:t>
          </a:r>
          <a:r>
            <a:rPr lang="en-US" sz="3200" dirty="0" smtClean="0">
              <a:solidFill>
                <a:schemeClr val="tx1"/>
              </a:solidFill>
            </a:rPr>
            <a:t> </a:t>
          </a:r>
          <a:r>
            <a:rPr lang="en-US" sz="3200" dirty="0" err="1" smtClean="0">
              <a:solidFill>
                <a:schemeClr val="tx1"/>
              </a:solidFill>
            </a:rPr>
            <a:t>nhau</a:t>
          </a:r>
          <a:r>
            <a:rPr lang="en-US" sz="3200" dirty="0" smtClean="0">
              <a:solidFill>
                <a:schemeClr val="tx1"/>
              </a:solidFill>
            </a:rPr>
            <a:t> </a:t>
          </a:r>
          <a:r>
            <a:rPr lang="en-US" sz="3200" dirty="0" err="1" smtClean="0">
              <a:solidFill>
                <a:schemeClr val="tx1"/>
              </a:solidFill>
            </a:rPr>
            <a:t>như</a:t>
          </a:r>
          <a:r>
            <a:rPr lang="en-US" sz="3200" dirty="0" smtClean="0">
              <a:solidFill>
                <a:schemeClr val="tx1"/>
              </a:solidFill>
            </a:rPr>
            <a:t> </a:t>
          </a:r>
          <a:r>
            <a:rPr lang="en-US" sz="3200" dirty="0" err="1" smtClean="0">
              <a:solidFill>
                <a:schemeClr val="tx1"/>
              </a:solidFill>
            </a:rPr>
            <a:t>hình</a:t>
          </a:r>
          <a:r>
            <a:rPr lang="en-US" sz="3200" dirty="0" smtClean="0">
              <a:solidFill>
                <a:schemeClr val="tx1"/>
              </a:solidFill>
            </a:rPr>
            <a:t> </a:t>
          </a:r>
          <a:r>
            <a:rPr lang="en-US" sz="3200" dirty="0" err="1" smtClean="0">
              <a:solidFill>
                <a:schemeClr val="tx1"/>
              </a:solidFill>
            </a:rPr>
            <a:t>cái</a:t>
          </a:r>
          <a:r>
            <a:rPr lang="en-US" sz="3200" dirty="0" smtClean="0">
              <a:solidFill>
                <a:schemeClr val="tx1"/>
              </a:solidFill>
            </a:rPr>
            <a:t> </a:t>
          </a:r>
          <a:r>
            <a:rPr lang="en-US" sz="3200" dirty="0" err="1" smtClean="0">
              <a:solidFill>
                <a:schemeClr val="tx1"/>
              </a:solidFill>
            </a:rPr>
            <a:t>cây</a:t>
          </a:r>
          <a:r>
            <a:rPr lang="en-US" sz="3200" dirty="0" smtClean="0">
              <a:solidFill>
                <a:schemeClr val="tx1"/>
              </a:solidFill>
            </a:rPr>
            <a:t>, </a:t>
          </a:r>
          <a:r>
            <a:rPr lang="en-US" sz="3200" dirty="0" err="1" smtClean="0">
              <a:solidFill>
                <a:schemeClr val="tx1"/>
              </a:solidFill>
            </a:rPr>
            <a:t>hình</a:t>
          </a:r>
          <a:r>
            <a:rPr lang="en-US" sz="3200" dirty="0" smtClean="0">
              <a:solidFill>
                <a:schemeClr val="tx1"/>
              </a:solidFill>
            </a:rPr>
            <a:t> </a:t>
          </a:r>
          <a:r>
            <a:rPr lang="en-US" sz="3200" dirty="0" err="1" smtClean="0">
              <a:solidFill>
                <a:schemeClr val="tx1"/>
              </a:solidFill>
            </a:rPr>
            <a:t>tòa</a:t>
          </a:r>
          <a:r>
            <a:rPr lang="en-US" sz="3200" dirty="0" smtClean="0">
              <a:solidFill>
                <a:schemeClr val="tx1"/>
              </a:solidFill>
            </a:rPr>
            <a:t> </a:t>
          </a:r>
          <a:r>
            <a:rPr lang="en-US" sz="3200" dirty="0" err="1" smtClean="0">
              <a:solidFill>
                <a:schemeClr val="tx1"/>
              </a:solidFill>
            </a:rPr>
            <a:t>tháp</a:t>
          </a:r>
          <a:r>
            <a:rPr lang="en-US" sz="3200" dirty="0" smtClean="0">
              <a:solidFill>
                <a:schemeClr val="tx1"/>
              </a:solidFill>
            </a:rPr>
            <a:t> </a:t>
          </a:r>
          <a:r>
            <a:rPr lang="en-US" sz="3200" dirty="0" err="1" smtClean="0">
              <a:solidFill>
                <a:schemeClr val="tx1"/>
              </a:solidFill>
            </a:rPr>
            <a:t>tạo</a:t>
          </a:r>
          <a:r>
            <a:rPr lang="en-US" sz="3200" dirty="0" smtClean="0">
              <a:solidFill>
                <a:schemeClr val="tx1"/>
              </a:solidFill>
            </a:rPr>
            <a:t> </a:t>
          </a:r>
          <a:r>
            <a:rPr lang="en-US" sz="3200" dirty="0" err="1" smtClean="0">
              <a:solidFill>
                <a:schemeClr val="tx1"/>
              </a:solidFill>
            </a:rPr>
            <a:t>sự</a:t>
          </a:r>
          <a:r>
            <a:rPr lang="en-US" sz="3200" dirty="0" smtClean="0">
              <a:solidFill>
                <a:schemeClr val="tx1"/>
              </a:solidFill>
            </a:rPr>
            <a:t> </a:t>
          </a:r>
          <a:r>
            <a:rPr lang="en-US" sz="3200" dirty="0" err="1" smtClean="0">
              <a:solidFill>
                <a:schemeClr val="tx1"/>
              </a:solidFill>
            </a:rPr>
            <a:t>cuốn</a:t>
          </a:r>
          <a:r>
            <a:rPr lang="en-US" sz="3200" dirty="0" smtClean="0">
              <a:solidFill>
                <a:schemeClr val="tx1"/>
              </a:solidFill>
            </a:rPr>
            <a:t> </a:t>
          </a:r>
          <a:r>
            <a:rPr lang="en-US" sz="3200" dirty="0" err="1" smtClean="0">
              <a:solidFill>
                <a:schemeClr val="tx1"/>
              </a:solidFill>
            </a:rPr>
            <a:t>hút</a:t>
          </a:r>
          <a:r>
            <a:rPr lang="en-US" sz="3200" dirty="0" smtClean="0">
              <a:solidFill>
                <a:schemeClr val="tx1"/>
              </a:solidFill>
            </a:rPr>
            <a:t> .</a:t>
          </a:r>
          <a:endParaRPr lang="en-US" sz="3200" dirty="0">
            <a:solidFill>
              <a:schemeClr val="tx1"/>
            </a:solidFill>
          </a:endParaRPr>
        </a:p>
      </dgm:t>
    </dgm:pt>
    <dgm:pt modelId="{0BA26D18-82AD-427D-AF43-C8CC8F7EBD18}" type="parTrans" cxnId="{50950968-9AD4-42B0-8719-687876411D82}">
      <dgm:prSet/>
      <dgm:spPr/>
      <dgm:t>
        <a:bodyPr/>
        <a:lstStyle/>
        <a:p>
          <a:endParaRPr lang="en-US" sz="2400"/>
        </a:p>
      </dgm:t>
    </dgm:pt>
    <dgm:pt modelId="{5E1B8A07-2D6C-4D5E-B014-4D588CBFFA87}" type="sibTrans" cxnId="{50950968-9AD4-42B0-8719-687876411D82}">
      <dgm:prSet/>
      <dgm:spPr/>
      <dgm:t>
        <a:bodyPr/>
        <a:lstStyle/>
        <a:p>
          <a:endParaRPr lang="en-US" sz="2400"/>
        </a:p>
      </dgm:t>
    </dgm:pt>
    <dgm:pt modelId="{9F17B353-ECCF-4C73-8761-EB04E3A2881A}">
      <dgm:prSet custT="1"/>
      <dgm:spPr/>
      <dgm:t>
        <a:bodyPr/>
        <a:lstStyle/>
        <a:p>
          <a:pPr rtl="0"/>
          <a:r>
            <a:rPr lang="en-US" sz="3600" dirty="0" smtClean="0">
              <a:solidFill>
                <a:schemeClr val="tx1"/>
              </a:solidFill>
            </a:rPr>
            <a:t>6. </a:t>
          </a:r>
          <a:r>
            <a:rPr lang="en-US" sz="3600" dirty="0" err="1" smtClean="0">
              <a:solidFill>
                <a:schemeClr val="tx1"/>
              </a:solidFill>
            </a:rPr>
            <a:t>Chỉ</a:t>
          </a:r>
          <a:r>
            <a:rPr lang="en-US" sz="3600" dirty="0" smtClean="0">
              <a:solidFill>
                <a:schemeClr val="tx1"/>
              </a:solidFill>
            </a:rPr>
            <a:t> </a:t>
          </a:r>
          <a:r>
            <a:rPr lang="en-US" sz="3600" dirty="0" err="1" smtClean="0">
              <a:solidFill>
                <a:schemeClr val="tx1"/>
              </a:solidFill>
            </a:rPr>
            <a:t>viết</a:t>
          </a:r>
          <a:r>
            <a:rPr lang="en-US" sz="3600" dirty="0" smtClean="0">
              <a:solidFill>
                <a:schemeClr val="tx1"/>
              </a:solidFill>
            </a:rPr>
            <a:t> </a:t>
          </a:r>
          <a:r>
            <a:rPr lang="en-US" sz="3600" dirty="0" err="1" smtClean="0">
              <a:solidFill>
                <a:schemeClr val="tx1"/>
              </a:solidFill>
            </a:rPr>
            <a:t>các</a:t>
          </a:r>
          <a:r>
            <a:rPr lang="en-US" sz="3600" dirty="0" smtClean="0">
              <a:solidFill>
                <a:schemeClr val="tx1"/>
              </a:solidFill>
            </a:rPr>
            <a:t> </a:t>
          </a:r>
          <a:r>
            <a:rPr lang="en-US" sz="3600" dirty="0" err="1" smtClean="0">
              <a:solidFill>
                <a:schemeClr val="tx1"/>
              </a:solidFill>
            </a:rPr>
            <a:t>từ</a:t>
          </a:r>
          <a:r>
            <a:rPr lang="en-US" sz="3600" dirty="0" smtClean="0">
              <a:solidFill>
                <a:schemeClr val="tx1"/>
              </a:solidFill>
            </a:rPr>
            <a:t> </a:t>
          </a:r>
          <a:r>
            <a:rPr lang="en-US" sz="3600" dirty="0" err="1" smtClean="0">
              <a:solidFill>
                <a:schemeClr val="tx1"/>
              </a:solidFill>
            </a:rPr>
            <a:t>khóa</a:t>
          </a:r>
          <a:r>
            <a:rPr lang="en-US" sz="3600" dirty="0" smtClean="0">
              <a:solidFill>
                <a:schemeClr val="tx1"/>
              </a:solidFill>
            </a:rPr>
            <a:t> </a:t>
          </a:r>
          <a:r>
            <a:rPr lang="en-US" sz="3600" dirty="0" err="1" smtClean="0">
              <a:solidFill>
                <a:schemeClr val="tx1"/>
              </a:solidFill>
            </a:rPr>
            <a:t>quan</a:t>
          </a:r>
          <a:r>
            <a:rPr lang="en-US" sz="3600" dirty="0" smtClean="0">
              <a:solidFill>
                <a:schemeClr val="tx1"/>
              </a:solidFill>
            </a:rPr>
            <a:t> </a:t>
          </a:r>
          <a:r>
            <a:rPr lang="en-US" sz="3600" dirty="0" err="1" smtClean="0">
              <a:solidFill>
                <a:schemeClr val="tx1"/>
              </a:solidFill>
            </a:rPr>
            <a:t>trọng</a:t>
          </a:r>
          <a:endParaRPr lang="en-US" sz="3600" dirty="0">
            <a:solidFill>
              <a:schemeClr val="tx1"/>
            </a:solidFill>
          </a:endParaRPr>
        </a:p>
      </dgm:t>
    </dgm:pt>
    <dgm:pt modelId="{7B2FCBF8-3954-4F0A-A655-3EBBB0873897}" type="parTrans" cxnId="{5C91DD61-56DE-479A-BB8C-02E7D7B3CF3A}">
      <dgm:prSet/>
      <dgm:spPr/>
      <dgm:t>
        <a:bodyPr/>
        <a:lstStyle/>
        <a:p>
          <a:endParaRPr lang="en-US" sz="2400"/>
        </a:p>
      </dgm:t>
    </dgm:pt>
    <dgm:pt modelId="{05C8859E-13F4-4910-BDDB-246A9836C5AF}" type="sibTrans" cxnId="{5C91DD61-56DE-479A-BB8C-02E7D7B3CF3A}">
      <dgm:prSet/>
      <dgm:spPr/>
      <dgm:t>
        <a:bodyPr/>
        <a:lstStyle/>
        <a:p>
          <a:endParaRPr lang="en-US" sz="2400"/>
        </a:p>
      </dgm:t>
    </dgm:pt>
    <dgm:pt modelId="{CA5FC503-DE79-499A-ABD2-4D7A153688A1}" type="pres">
      <dgm:prSet presAssocID="{9380D3FA-E4D5-4170-9B27-5F174622C073}" presName="Name0" presStyleCnt="0">
        <dgm:presLayoutVars>
          <dgm:chMax val="7"/>
          <dgm:chPref val="7"/>
          <dgm:dir/>
        </dgm:presLayoutVars>
      </dgm:prSet>
      <dgm:spPr/>
      <dgm:t>
        <a:bodyPr/>
        <a:lstStyle/>
        <a:p>
          <a:endParaRPr lang="en-US"/>
        </a:p>
      </dgm:t>
    </dgm:pt>
    <dgm:pt modelId="{42A0CD9D-C0E0-4DFE-8CE9-E64473875E98}" type="pres">
      <dgm:prSet presAssocID="{9380D3FA-E4D5-4170-9B27-5F174622C073}" presName="Name1" presStyleCnt="0"/>
      <dgm:spPr/>
    </dgm:pt>
    <dgm:pt modelId="{F7EA4F49-2DA0-48E5-9184-CDBCEBC58D3D}" type="pres">
      <dgm:prSet presAssocID="{9380D3FA-E4D5-4170-9B27-5F174622C073}" presName="cycle" presStyleCnt="0"/>
      <dgm:spPr/>
    </dgm:pt>
    <dgm:pt modelId="{6868DCD6-F41C-44E8-AC46-EA465752F1F8}" type="pres">
      <dgm:prSet presAssocID="{9380D3FA-E4D5-4170-9B27-5F174622C073}" presName="srcNode" presStyleLbl="node1" presStyleIdx="0" presStyleCnt="3"/>
      <dgm:spPr/>
    </dgm:pt>
    <dgm:pt modelId="{1650FDE5-B3E3-427F-A48E-4791593140D7}" type="pres">
      <dgm:prSet presAssocID="{9380D3FA-E4D5-4170-9B27-5F174622C073}" presName="conn" presStyleLbl="parChTrans1D2" presStyleIdx="0" presStyleCnt="1"/>
      <dgm:spPr/>
      <dgm:t>
        <a:bodyPr/>
        <a:lstStyle/>
        <a:p>
          <a:endParaRPr lang="en-US"/>
        </a:p>
      </dgm:t>
    </dgm:pt>
    <dgm:pt modelId="{32B46D11-A3B1-4FCA-AAF7-45EAD0640AF9}" type="pres">
      <dgm:prSet presAssocID="{9380D3FA-E4D5-4170-9B27-5F174622C073}" presName="extraNode" presStyleLbl="node1" presStyleIdx="0" presStyleCnt="3"/>
      <dgm:spPr/>
    </dgm:pt>
    <dgm:pt modelId="{D6964548-51F9-45FB-8E3B-25332B3976FD}" type="pres">
      <dgm:prSet presAssocID="{9380D3FA-E4D5-4170-9B27-5F174622C073}" presName="dstNode" presStyleLbl="node1" presStyleIdx="0" presStyleCnt="3"/>
      <dgm:spPr/>
    </dgm:pt>
    <dgm:pt modelId="{51273BC5-759C-4C15-B377-344EDE7C83B0}" type="pres">
      <dgm:prSet presAssocID="{1F06B355-A6B6-413E-A156-E46CD0E8B004}" presName="text_1" presStyleLbl="node1" presStyleIdx="0" presStyleCnt="3" custScaleY="1750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FEF57730-1F43-468F-BEC3-2A406848F791}" type="pres">
      <dgm:prSet presAssocID="{1F06B355-A6B6-413E-A156-E46CD0E8B004}" presName="accent_1" presStyleCnt="0"/>
      <dgm:spPr/>
    </dgm:pt>
    <dgm:pt modelId="{8CA5D30E-D461-4E75-8AA4-24CAA792273B}" type="pres">
      <dgm:prSet presAssocID="{1F06B355-A6B6-413E-A156-E46CD0E8B004}" presName="accentRepeatNode" presStyleLbl="solidFgAcc1" presStyleIdx="0" presStyleCnt="3"/>
      <dgm:spPr/>
    </dgm:pt>
    <dgm:pt modelId="{72211D18-BE8D-48F7-A090-CBA5293CD695}" type="pres">
      <dgm:prSet presAssocID="{59C2E253-0AD4-42D8-95ED-9FEF53304272}" presName="text_2" presStyleLbl="node1" presStyleIdx="1" presStyleCnt="3" custScaleX="104401" custLinFactNeighborX="-5349" custLinFactNeighborY="1250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18D988F3-C981-42B4-82F0-E8FB4A67D540}" type="pres">
      <dgm:prSet presAssocID="{59C2E253-0AD4-42D8-95ED-9FEF53304272}" presName="accent_2" presStyleCnt="0"/>
      <dgm:spPr/>
    </dgm:pt>
    <dgm:pt modelId="{07B88D28-18FD-4ACD-85E1-644957748FFD}" type="pres">
      <dgm:prSet presAssocID="{59C2E253-0AD4-42D8-95ED-9FEF53304272}" presName="accentRepeatNode" presStyleLbl="solidFgAcc1" presStyleIdx="1" presStyleCnt="3" custLinFactNeighborX="-34600" custLinFactNeighborY="10000"/>
      <dgm:spPr/>
    </dgm:pt>
    <dgm:pt modelId="{3FF6EB7D-C550-4F9D-9FDE-8E85D4AD0A35}" type="pres">
      <dgm:prSet presAssocID="{9F17B353-ECCF-4C73-8761-EB04E3A2881A}" presName="text_3" presStyleLbl="node1" presStyleIdx="2" presStyleCnt="3" custLinFactNeighborX="-1129" custLinFactNeighborY="31250">
        <dgm:presLayoutVars>
          <dgm:bulletEnabled val="1"/>
        </dgm:presLayoutVars>
      </dgm:prSet>
      <dgm:spPr/>
      <dgm:t>
        <a:bodyPr/>
        <a:lstStyle/>
        <a:p>
          <a:endParaRPr lang="en-US"/>
        </a:p>
      </dgm:t>
    </dgm:pt>
    <dgm:pt modelId="{95DDA7FC-6A84-4BD3-B324-CFE35692FFD0}" type="pres">
      <dgm:prSet presAssocID="{9F17B353-ECCF-4C73-8761-EB04E3A2881A}" presName="accent_3" presStyleCnt="0"/>
      <dgm:spPr/>
    </dgm:pt>
    <dgm:pt modelId="{E49DB726-CD4D-4594-8951-62858443448A}" type="pres">
      <dgm:prSet presAssocID="{9F17B353-ECCF-4C73-8761-EB04E3A2881A}" presName="accentRepeatNode" presStyleLbl="solidFgAcc1" presStyleIdx="2" presStyleCnt="3" custLinFactNeighborX="-5520" custLinFactNeighborY="20000"/>
      <dgm:spPr/>
    </dgm:pt>
  </dgm:ptLst>
  <dgm:cxnLst>
    <dgm:cxn modelId="{186228E6-D6C9-40FA-B052-E84B40AC5852}" type="presOf" srcId="{59C2E253-0AD4-42D8-95ED-9FEF53304272}" destId="{72211D18-BE8D-48F7-A090-CBA5293CD695}" srcOrd="0" destOrd="0" presId="urn:microsoft.com/office/officeart/2008/layout/VerticalCurvedList"/>
    <dgm:cxn modelId="{9DEB00D7-9522-4CF2-8AA8-CB60FA249DEA}" srcId="{9380D3FA-E4D5-4170-9B27-5F174622C073}" destId="{1F06B355-A6B6-413E-A156-E46CD0E8B004}" srcOrd="0" destOrd="0" parTransId="{6D17E933-2890-4487-96B7-3460EBD41A3B}" sibTransId="{51110C67-4B14-4738-80A2-36046E3FF829}"/>
    <dgm:cxn modelId="{68D13365-59C8-4051-B195-5ACE0EA6A7CA}" type="presOf" srcId="{51110C67-4B14-4738-80A2-36046E3FF829}" destId="{1650FDE5-B3E3-427F-A48E-4791593140D7}" srcOrd="0" destOrd="0" presId="urn:microsoft.com/office/officeart/2008/layout/VerticalCurvedList"/>
    <dgm:cxn modelId="{50950968-9AD4-42B0-8719-687876411D82}" srcId="{9380D3FA-E4D5-4170-9B27-5F174622C073}" destId="{59C2E253-0AD4-42D8-95ED-9FEF53304272}" srcOrd="1" destOrd="0" parTransId="{0BA26D18-82AD-427D-AF43-C8CC8F7EBD18}" sibTransId="{5E1B8A07-2D6C-4D5E-B014-4D588CBFFA87}"/>
    <dgm:cxn modelId="{64CF4164-E471-4A1E-813E-B26585312332}" type="presOf" srcId="{9380D3FA-E4D5-4170-9B27-5F174622C073}" destId="{CA5FC503-DE79-499A-ABD2-4D7A153688A1}" srcOrd="0" destOrd="0" presId="urn:microsoft.com/office/officeart/2008/layout/VerticalCurvedList"/>
    <dgm:cxn modelId="{5C91DD61-56DE-479A-BB8C-02E7D7B3CF3A}" srcId="{9380D3FA-E4D5-4170-9B27-5F174622C073}" destId="{9F17B353-ECCF-4C73-8761-EB04E3A2881A}" srcOrd="2" destOrd="0" parTransId="{7B2FCBF8-3954-4F0A-A655-3EBBB0873897}" sibTransId="{05C8859E-13F4-4910-BDDB-246A9836C5AF}"/>
    <dgm:cxn modelId="{EA1C30D8-46E1-4FFA-AC77-38FDBEB90C48}" type="presOf" srcId="{1F06B355-A6B6-413E-A156-E46CD0E8B004}" destId="{51273BC5-759C-4C15-B377-344EDE7C83B0}" srcOrd="0" destOrd="0" presId="urn:microsoft.com/office/officeart/2008/layout/VerticalCurvedList"/>
    <dgm:cxn modelId="{8CC0FD9E-5DC3-470A-9391-98D21F175B09}" type="presOf" srcId="{9F17B353-ECCF-4C73-8761-EB04E3A2881A}" destId="{3FF6EB7D-C550-4F9D-9FDE-8E85D4AD0A35}" srcOrd="0" destOrd="0" presId="urn:microsoft.com/office/officeart/2008/layout/VerticalCurvedList"/>
    <dgm:cxn modelId="{56209FD6-8211-42E6-8CC1-BCC04E8BA20A}" type="presParOf" srcId="{CA5FC503-DE79-499A-ABD2-4D7A153688A1}" destId="{42A0CD9D-C0E0-4DFE-8CE9-E64473875E98}" srcOrd="0" destOrd="0" presId="urn:microsoft.com/office/officeart/2008/layout/VerticalCurvedList"/>
    <dgm:cxn modelId="{12D6FE4B-7AE7-45E3-AF49-572BA1DD247F}" type="presParOf" srcId="{42A0CD9D-C0E0-4DFE-8CE9-E64473875E98}" destId="{F7EA4F49-2DA0-48E5-9184-CDBCEBC58D3D}" srcOrd="0" destOrd="0" presId="urn:microsoft.com/office/officeart/2008/layout/VerticalCurvedList"/>
    <dgm:cxn modelId="{41F28250-1F92-4AA2-944C-615CED359EE5}" type="presParOf" srcId="{F7EA4F49-2DA0-48E5-9184-CDBCEBC58D3D}" destId="{6868DCD6-F41C-44E8-AC46-EA465752F1F8}" srcOrd="0" destOrd="0" presId="urn:microsoft.com/office/officeart/2008/layout/VerticalCurvedList"/>
    <dgm:cxn modelId="{14C0C255-AD52-48EF-B042-A8C9F6C2D020}" type="presParOf" srcId="{F7EA4F49-2DA0-48E5-9184-CDBCEBC58D3D}" destId="{1650FDE5-B3E3-427F-A48E-4791593140D7}" srcOrd="1" destOrd="0" presId="urn:microsoft.com/office/officeart/2008/layout/VerticalCurvedList"/>
    <dgm:cxn modelId="{DDC0FF0F-4373-4D7F-9A09-FA205CF93E78}" type="presParOf" srcId="{F7EA4F49-2DA0-48E5-9184-CDBCEBC58D3D}" destId="{32B46D11-A3B1-4FCA-AAF7-45EAD0640AF9}" srcOrd="2" destOrd="0" presId="urn:microsoft.com/office/officeart/2008/layout/VerticalCurvedList"/>
    <dgm:cxn modelId="{2DE81D7E-A6F2-42B9-8EC6-3A0B84A3C81C}" type="presParOf" srcId="{F7EA4F49-2DA0-48E5-9184-CDBCEBC58D3D}" destId="{D6964548-51F9-45FB-8E3B-25332B3976FD}" srcOrd="3" destOrd="0" presId="urn:microsoft.com/office/officeart/2008/layout/VerticalCurvedList"/>
    <dgm:cxn modelId="{2AC69E5A-D92A-44A5-AC0C-A4E778E60C0A}" type="presParOf" srcId="{42A0CD9D-C0E0-4DFE-8CE9-E64473875E98}" destId="{51273BC5-759C-4C15-B377-344EDE7C83B0}" srcOrd="1" destOrd="0" presId="urn:microsoft.com/office/officeart/2008/layout/VerticalCurvedList"/>
    <dgm:cxn modelId="{728E0817-77B2-46C6-8D23-FD634E26182F}" type="presParOf" srcId="{42A0CD9D-C0E0-4DFE-8CE9-E64473875E98}" destId="{FEF57730-1F43-468F-BEC3-2A406848F791}" srcOrd="2" destOrd="0" presId="urn:microsoft.com/office/officeart/2008/layout/VerticalCurvedList"/>
    <dgm:cxn modelId="{B0E35197-8EFB-4FEC-9242-E42E761F3E59}" type="presParOf" srcId="{FEF57730-1F43-468F-BEC3-2A406848F791}" destId="{8CA5D30E-D461-4E75-8AA4-24CAA792273B}" srcOrd="0" destOrd="0" presId="urn:microsoft.com/office/officeart/2008/layout/VerticalCurvedList"/>
    <dgm:cxn modelId="{BBE6FC71-029D-4115-A0B8-BACC358C4B1E}" type="presParOf" srcId="{42A0CD9D-C0E0-4DFE-8CE9-E64473875E98}" destId="{72211D18-BE8D-48F7-A090-CBA5293CD695}" srcOrd="3" destOrd="0" presId="urn:microsoft.com/office/officeart/2008/layout/VerticalCurvedList"/>
    <dgm:cxn modelId="{64DB7E06-A701-4CC5-8BAA-C75D23207B6D}" type="presParOf" srcId="{42A0CD9D-C0E0-4DFE-8CE9-E64473875E98}" destId="{18D988F3-C981-42B4-82F0-E8FB4A67D540}" srcOrd="4" destOrd="0" presId="urn:microsoft.com/office/officeart/2008/layout/VerticalCurvedList"/>
    <dgm:cxn modelId="{7CAAE776-9FD0-4801-9CE9-6FECE789B8B0}" type="presParOf" srcId="{18D988F3-C981-42B4-82F0-E8FB4A67D540}" destId="{07B88D28-18FD-4ACD-85E1-644957748FFD}" srcOrd="0" destOrd="0" presId="urn:microsoft.com/office/officeart/2008/layout/VerticalCurvedList"/>
    <dgm:cxn modelId="{C3205461-49AD-4DF1-9C23-EB71E051EF25}" type="presParOf" srcId="{42A0CD9D-C0E0-4DFE-8CE9-E64473875E98}" destId="{3FF6EB7D-C550-4F9D-9FDE-8E85D4AD0A35}" srcOrd="5" destOrd="0" presId="urn:microsoft.com/office/officeart/2008/layout/VerticalCurvedList"/>
    <dgm:cxn modelId="{6C1BCCD5-3BED-489F-ACB5-DB75AF25BFA8}" type="presParOf" srcId="{42A0CD9D-C0E0-4DFE-8CE9-E64473875E98}" destId="{95DDA7FC-6A84-4BD3-B324-CFE35692FFD0}" srcOrd="6" destOrd="0" presId="urn:microsoft.com/office/officeart/2008/layout/VerticalCurvedList"/>
    <dgm:cxn modelId="{FA9052D5-915B-404D-B810-4A5C8CF1BB11}" type="presParOf" srcId="{95DDA7FC-6A84-4BD3-B324-CFE35692FFD0}" destId="{E49DB726-CD4D-4594-8951-62858443448A}" srcOrd="0" destOrd="0" presId="urn:microsoft.com/office/officeart/2008/layout/VerticalCurvedList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E27D391F-8572-4830-BBFF-09A2D2229726}">
      <dsp:nvSpPr>
        <dsp:cNvPr id="0" name=""/>
        <dsp:cNvSpPr/>
      </dsp:nvSpPr>
      <dsp:spPr>
        <a:xfrm>
          <a:off x="617219" y="0"/>
          <a:ext cx="6995160" cy="4953000"/>
        </a:xfrm>
        <a:prstGeom prst="rightArrow">
          <a:avLst/>
        </a:prstGeom>
        <a:solidFill>
          <a:schemeClr val="accent1">
            <a:tint val="40000"/>
            <a:hueOff val="0"/>
            <a:satOff val="0"/>
            <a:lumOff val="0"/>
            <a:alphaOff val="0"/>
          </a:schemeClr>
        </a:solidFill>
        <a:ln>
          <a:noFill/>
        </a:ln>
        <a:effectLst/>
      </dsp:spPr>
      <dsp:style>
        <a:lnRef idx="0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</dsp:sp>
    <dsp:sp modelId="{7EBFC542-710F-48E5-B179-9872BA611018}">
      <dsp:nvSpPr>
        <dsp:cNvPr id="0" name=""/>
        <dsp:cNvSpPr/>
      </dsp:nvSpPr>
      <dsp:spPr>
        <a:xfrm>
          <a:off x="630078" y="1485900"/>
          <a:ext cx="6969442" cy="1981200"/>
        </a:xfrm>
        <a:prstGeom prst="roundRect">
          <a:avLst/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190500" tIns="190500" rIns="190500" bIns="190500" numCol="1" spcCol="1270" anchor="ctr" anchorCtr="0">
          <a:noAutofit/>
        </a:bodyPr>
        <a:lstStyle/>
        <a:p>
          <a:pPr lvl="0" algn="ctr" defTabSz="22225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5000" kern="1200" smtClean="0"/>
            <a:t>HƯỚNG DẪN LẬP SƠ ĐỒ TƯ DUY MÔN LỊCH SỬ </a:t>
          </a:r>
          <a:endParaRPr lang="en-US" sz="5000" kern="1200"/>
        </a:p>
      </dsp:txBody>
      <dsp:txXfrm>
        <a:off x="726792" y="1582614"/>
        <a:ext cx="6776014" cy="1787772"/>
      </dsp:txXfrm>
    </dsp:sp>
  </dsp:spTree>
</dsp:drawing>
</file>

<file path=ppt/diagrams/drawing2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1650FDE5-B3E3-427F-A48E-4791593140D7}">
      <dsp:nvSpPr>
        <dsp:cNvPr id="0" name=""/>
        <dsp:cNvSpPr/>
      </dsp:nvSpPr>
      <dsp:spPr>
        <a:xfrm>
          <a:off x="-6967260" y="-1053911"/>
          <a:ext cx="8203824" cy="8203824"/>
        </a:xfrm>
        <a:prstGeom prst="blockArc">
          <a:avLst>
            <a:gd name="adj1" fmla="val 18900000"/>
            <a:gd name="adj2" fmla="val 2700000"/>
            <a:gd name="adj3" fmla="val 263"/>
          </a:avLst>
        </a:prstGeom>
        <a:noFill/>
        <a:ln w="25400" cap="flat" cmpd="sng" algn="ctr">
          <a:solidFill>
            <a:schemeClr val="accent6">
              <a:hueOff val="0"/>
              <a:satOff val="0"/>
              <a:lumOff val="0"/>
              <a:alphaOff val="0"/>
            </a:schemeClr>
          </a:solidFill>
          <a:prstDash val="solid"/>
        </a:ln>
        <a:effectLst/>
        <a:scene3d>
          <a:camera prst="orthographicFront"/>
          <a:lightRig rig="flat" dir="t"/>
        </a:scene3d>
        <a:sp3d prstMaterial="matte"/>
      </dsp:spPr>
      <dsp:style>
        <a:lnRef idx="2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</dsp:sp>
    <dsp:sp modelId="{51273BC5-759C-4C15-B377-344EDE7C83B0}">
      <dsp:nvSpPr>
        <dsp:cNvPr id="0" name=""/>
        <dsp:cNvSpPr/>
      </dsp:nvSpPr>
      <dsp:spPr>
        <a:xfrm>
          <a:off x="769012" y="152400"/>
          <a:ext cx="7451750" cy="2133600"/>
        </a:xfrm>
        <a:prstGeom prst="rect">
          <a:avLst/>
        </a:prstGeom>
        <a:gradFill rotWithShape="0">
          <a:gsLst>
            <a:gs pos="0">
              <a:schemeClr val="accent5">
                <a:hueOff val="0"/>
                <a:satOff val="0"/>
                <a:lumOff val="0"/>
                <a:alphaOff val="0"/>
                <a:shade val="51000"/>
                <a:satMod val="130000"/>
              </a:schemeClr>
            </a:gs>
            <a:gs pos="80000">
              <a:schemeClr val="accent5">
                <a:hueOff val="0"/>
                <a:satOff val="0"/>
                <a:lumOff val="0"/>
                <a:alphaOff val="0"/>
                <a:shade val="93000"/>
                <a:satMod val="130000"/>
              </a:schemeClr>
            </a:gs>
            <a:gs pos="100000">
              <a:schemeClr val="accent5">
                <a:hueOff val="0"/>
                <a:satOff val="0"/>
                <a:lumOff val="0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67740" tIns="81280" rIns="81280" bIns="81280" numCol="1" spcCol="1270" anchor="ctr" anchorCtr="0">
          <a:noAutofit/>
        </a:bodyPr>
        <a:lstStyle/>
        <a:p>
          <a:pPr lvl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>
              <a:solidFill>
                <a:schemeClr val="tx1"/>
              </a:solidFill>
            </a:rPr>
            <a:t>4. </a:t>
          </a:r>
          <a:r>
            <a:rPr lang="en-US" sz="3200" kern="1200" dirty="0" err="1" smtClean="0">
              <a:solidFill>
                <a:schemeClr val="tx1"/>
              </a:solidFill>
            </a:rPr>
            <a:t>Màu</a:t>
          </a:r>
          <a:r>
            <a:rPr lang="en-US" sz="3200" kern="1200" dirty="0" smtClean="0">
              <a:solidFill>
                <a:schemeClr val="tx1"/>
              </a:solidFill>
            </a:rPr>
            <a:t> </a:t>
          </a:r>
          <a:r>
            <a:rPr lang="en-US" sz="3200" kern="1200" dirty="0" err="1" smtClean="0">
              <a:solidFill>
                <a:schemeClr val="tx1"/>
              </a:solidFill>
            </a:rPr>
            <a:t>sắc</a:t>
          </a:r>
          <a:r>
            <a:rPr lang="en-US" sz="3200" kern="1200" dirty="0" smtClean="0">
              <a:solidFill>
                <a:schemeClr val="tx1"/>
              </a:solidFill>
            </a:rPr>
            <a:t> </a:t>
          </a:r>
          <a:r>
            <a:rPr lang="en-US" sz="3200" kern="1200" dirty="0" err="1" smtClean="0">
              <a:solidFill>
                <a:schemeClr val="tx1"/>
              </a:solidFill>
            </a:rPr>
            <a:t>sẽ</a:t>
          </a:r>
          <a:r>
            <a:rPr lang="en-US" sz="3200" kern="1200" dirty="0" smtClean="0">
              <a:solidFill>
                <a:schemeClr val="tx1"/>
              </a:solidFill>
            </a:rPr>
            <a:t> </a:t>
          </a:r>
          <a:r>
            <a:rPr lang="en-US" sz="3200" kern="1200" dirty="0" err="1" smtClean="0">
              <a:solidFill>
                <a:schemeClr val="tx1"/>
              </a:solidFill>
            </a:rPr>
            <a:t>giúp</a:t>
          </a:r>
          <a:r>
            <a:rPr lang="en-US" sz="3200" kern="1200" dirty="0" smtClean="0">
              <a:solidFill>
                <a:schemeClr val="tx1"/>
              </a:solidFill>
            </a:rPr>
            <a:t> </a:t>
          </a:r>
          <a:r>
            <a:rPr lang="en-US" sz="3200" kern="1200" dirty="0" err="1" smtClean="0">
              <a:solidFill>
                <a:schemeClr val="tx1"/>
              </a:solidFill>
            </a:rPr>
            <a:t>bạn</a:t>
          </a:r>
          <a:r>
            <a:rPr lang="en-US" sz="3200" kern="1200" dirty="0" smtClean="0">
              <a:solidFill>
                <a:schemeClr val="tx1"/>
              </a:solidFill>
            </a:rPr>
            <a:t> </a:t>
          </a:r>
          <a:r>
            <a:rPr lang="en-US" sz="3200" kern="1200" dirty="0" err="1" smtClean="0">
              <a:solidFill>
                <a:schemeClr val="tx1"/>
              </a:solidFill>
            </a:rPr>
            <a:t>phân</a:t>
          </a:r>
          <a:r>
            <a:rPr lang="en-US" sz="3200" kern="1200" dirty="0" smtClean="0">
              <a:solidFill>
                <a:schemeClr val="tx1"/>
              </a:solidFill>
            </a:rPr>
            <a:t> </a:t>
          </a:r>
          <a:r>
            <a:rPr lang="en-US" sz="3200" kern="1200" dirty="0" err="1" smtClean="0">
              <a:solidFill>
                <a:schemeClr val="tx1"/>
              </a:solidFill>
            </a:rPr>
            <a:t>biệt</a:t>
          </a:r>
          <a:r>
            <a:rPr lang="en-US" sz="3200" kern="1200" dirty="0" smtClean="0">
              <a:solidFill>
                <a:schemeClr val="tx1"/>
              </a:solidFill>
            </a:rPr>
            <a:t> </a:t>
          </a:r>
          <a:r>
            <a:rPr lang="en-US" sz="3200" kern="1200" dirty="0" err="1" smtClean="0">
              <a:solidFill>
                <a:schemeClr val="tx1"/>
              </a:solidFill>
            </a:rPr>
            <a:t>các</a:t>
          </a:r>
          <a:r>
            <a:rPr lang="en-US" sz="3200" kern="1200" dirty="0" smtClean="0">
              <a:solidFill>
                <a:schemeClr val="tx1"/>
              </a:solidFill>
            </a:rPr>
            <a:t> </a:t>
          </a:r>
          <a:r>
            <a:rPr lang="en-US" sz="3200" kern="1200" dirty="0" err="1" smtClean="0">
              <a:solidFill>
                <a:schemeClr val="tx1"/>
              </a:solidFill>
            </a:rPr>
            <a:t>vấn</a:t>
          </a:r>
          <a:r>
            <a:rPr lang="en-US" sz="3200" kern="1200" dirty="0" smtClean="0">
              <a:solidFill>
                <a:schemeClr val="tx1"/>
              </a:solidFill>
            </a:rPr>
            <a:t> </a:t>
          </a:r>
          <a:r>
            <a:rPr lang="en-US" sz="3200" kern="1200" dirty="0" err="1" smtClean="0">
              <a:solidFill>
                <a:schemeClr val="tx1"/>
              </a:solidFill>
            </a:rPr>
            <a:t>đề</a:t>
          </a:r>
          <a:r>
            <a:rPr lang="en-US" sz="3200" kern="1200" dirty="0" smtClean="0">
              <a:solidFill>
                <a:schemeClr val="tx1"/>
              </a:solidFill>
            </a:rPr>
            <a:t> </a:t>
          </a:r>
          <a:r>
            <a:rPr lang="en-US" sz="3200" kern="1200" dirty="0" err="1" smtClean="0">
              <a:solidFill>
                <a:schemeClr val="tx1"/>
              </a:solidFill>
            </a:rPr>
            <a:t>một</a:t>
          </a:r>
          <a:r>
            <a:rPr lang="en-US" sz="3200" kern="1200" dirty="0" smtClean="0">
              <a:solidFill>
                <a:schemeClr val="tx1"/>
              </a:solidFill>
            </a:rPr>
            <a:t> </a:t>
          </a:r>
          <a:r>
            <a:rPr lang="en-US" sz="3200" kern="1200" dirty="0" err="1" smtClean="0">
              <a:solidFill>
                <a:schemeClr val="tx1"/>
              </a:solidFill>
            </a:rPr>
            <a:t>cách</a:t>
          </a:r>
          <a:r>
            <a:rPr lang="en-US" sz="3200" kern="1200" dirty="0" smtClean="0">
              <a:solidFill>
                <a:schemeClr val="tx1"/>
              </a:solidFill>
            </a:rPr>
            <a:t> </a:t>
          </a:r>
          <a:r>
            <a:rPr lang="en-US" sz="3200" kern="1200" dirty="0" err="1" smtClean="0">
              <a:solidFill>
                <a:schemeClr val="tx1"/>
              </a:solidFill>
            </a:rPr>
            <a:t>rõ</a:t>
          </a:r>
          <a:r>
            <a:rPr lang="en-US" sz="3200" kern="1200" dirty="0" smtClean="0">
              <a:solidFill>
                <a:schemeClr val="tx1"/>
              </a:solidFill>
            </a:rPr>
            <a:t> </a:t>
          </a:r>
          <a:r>
            <a:rPr lang="en-US" sz="3200" kern="1200" dirty="0" err="1" smtClean="0">
              <a:solidFill>
                <a:schemeClr val="tx1"/>
              </a:solidFill>
            </a:rPr>
            <a:t>ràng</a:t>
          </a:r>
          <a:r>
            <a:rPr lang="en-US" sz="3200" kern="1200" dirty="0" smtClean="0">
              <a:solidFill>
                <a:schemeClr val="tx1"/>
              </a:solidFill>
            </a:rPr>
            <a:t>. </a:t>
          </a:r>
          <a:r>
            <a:rPr lang="en-US" sz="3200" kern="1200" dirty="0" err="1" smtClean="0">
              <a:solidFill>
                <a:schemeClr val="tx1"/>
              </a:solidFill>
            </a:rPr>
            <a:t>Nên</a:t>
          </a:r>
          <a:r>
            <a:rPr lang="en-US" sz="3200" kern="1200" dirty="0" smtClean="0">
              <a:solidFill>
                <a:schemeClr val="tx1"/>
              </a:solidFill>
            </a:rPr>
            <a:t> </a:t>
          </a:r>
          <a:r>
            <a:rPr lang="en-US" sz="3200" kern="1200" dirty="0" err="1" smtClean="0">
              <a:solidFill>
                <a:schemeClr val="tx1"/>
              </a:solidFill>
            </a:rPr>
            <a:t>có</a:t>
          </a:r>
          <a:r>
            <a:rPr lang="en-US" sz="3200" kern="1200" dirty="0" smtClean="0">
              <a:solidFill>
                <a:schemeClr val="tx1"/>
              </a:solidFill>
            </a:rPr>
            <a:t> </a:t>
          </a:r>
          <a:r>
            <a:rPr lang="en-US" sz="3200" kern="1200" dirty="0" err="1" smtClean="0">
              <a:solidFill>
                <a:schemeClr val="tx1"/>
              </a:solidFill>
            </a:rPr>
            <a:t>từ</a:t>
          </a:r>
          <a:r>
            <a:rPr lang="en-US" sz="3200" kern="1200" dirty="0" smtClean="0">
              <a:solidFill>
                <a:schemeClr val="tx1"/>
              </a:solidFill>
            </a:rPr>
            <a:t> 2 – 3 </a:t>
          </a:r>
          <a:r>
            <a:rPr lang="en-US" sz="3200" kern="1200" dirty="0" err="1" smtClean="0">
              <a:solidFill>
                <a:schemeClr val="tx1"/>
              </a:solidFill>
            </a:rPr>
            <a:t>màu</a:t>
          </a:r>
          <a:r>
            <a:rPr lang="en-US" sz="3200" kern="1200" dirty="0" smtClean="0">
              <a:solidFill>
                <a:schemeClr val="tx1"/>
              </a:solidFill>
            </a:rPr>
            <a:t> </a:t>
          </a:r>
          <a:r>
            <a:rPr lang="en-US" sz="3200" kern="1200" dirty="0" err="1" smtClean="0">
              <a:solidFill>
                <a:schemeClr val="tx1"/>
              </a:solidFill>
            </a:rPr>
            <a:t>phân</a:t>
          </a:r>
          <a:r>
            <a:rPr lang="en-US" sz="3200" kern="1200" dirty="0" smtClean="0">
              <a:solidFill>
                <a:schemeClr val="tx1"/>
              </a:solidFill>
            </a:rPr>
            <a:t> chia </a:t>
          </a:r>
          <a:r>
            <a:rPr lang="en-US" sz="3200" kern="1200" dirty="0" err="1" smtClean="0">
              <a:solidFill>
                <a:schemeClr val="tx1"/>
              </a:solidFill>
            </a:rPr>
            <a:t>theo</a:t>
          </a:r>
          <a:r>
            <a:rPr lang="en-US" sz="3200" kern="1200" dirty="0" smtClean="0">
              <a:solidFill>
                <a:schemeClr val="tx1"/>
              </a:solidFill>
            </a:rPr>
            <a:t> </a:t>
          </a:r>
          <a:r>
            <a:rPr lang="en-US" sz="3200" kern="1200" dirty="0" err="1" smtClean="0">
              <a:solidFill>
                <a:schemeClr val="tx1"/>
              </a:solidFill>
            </a:rPr>
            <a:t>bậc</a:t>
          </a:r>
          <a:r>
            <a:rPr lang="en-US" sz="3200" kern="1200" dirty="0" smtClean="0">
              <a:solidFill>
                <a:schemeClr val="tx1"/>
              </a:solidFill>
            </a:rPr>
            <a:t> </a:t>
          </a:r>
          <a:r>
            <a:rPr lang="en-US" sz="3200" kern="1200" dirty="0" err="1" smtClean="0">
              <a:solidFill>
                <a:schemeClr val="tx1"/>
              </a:solidFill>
            </a:rPr>
            <a:t>cụ</a:t>
          </a:r>
          <a:r>
            <a:rPr lang="en-US" sz="3200" kern="1200" dirty="0" smtClean="0">
              <a:solidFill>
                <a:schemeClr val="tx1"/>
              </a:solidFill>
            </a:rPr>
            <a:t> </a:t>
          </a:r>
          <a:r>
            <a:rPr lang="en-US" sz="3200" kern="1200" dirty="0" err="1" smtClean="0">
              <a:solidFill>
                <a:schemeClr val="tx1"/>
              </a:solidFill>
            </a:rPr>
            <a:t>thể</a:t>
          </a:r>
          <a:r>
            <a:rPr lang="en-US" sz="3200" kern="1200" dirty="0" smtClean="0">
              <a:solidFill>
                <a:schemeClr val="tx1"/>
              </a:solidFill>
            </a:rPr>
            <a:t>.</a:t>
          </a:r>
          <a:endParaRPr lang="en-US" sz="3200" kern="1200" dirty="0">
            <a:solidFill>
              <a:schemeClr val="tx1"/>
            </a:solidFill>
          </a:endParaRPr>
        </a:p>
      </dsp:txBody>
      <dsp:txXfrm>
        <a:off x="769012" y="152400"/>
        <a:ext cx="7451750" cy="2133600"/>
      </dsp:txXfrm>
    </dsp:sp>
    <dsp:sp modelId="{8CA5D30E-D461-4E75-8AA4-24CAA792273B}">
      <dsp:nvSpPr>
        <dsp:cNvPr id="0" name=""/>
        <dsp:cNvSpPr/>
      </dsp:nvSpPr>
      <dsp:spPr>
        <a:xfrm>
          <a:off x="7012" y="457200"/>
          <a:ext cx="1524000" cy="15240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72211D18-BE8D-48F7-A090-CBA5293CD695}">
      <dsp:nvSpPr>
        <dsp:cNvPr id="0" name=""/>
        <dsp:cNvSpPr/>
      </dsp:nvSpPr>
      <dsp:spPr>
        <a:xfrm>
          <a:off x="683080" y="2590800"/>
          <a:ext cx="7317018" cy="1219200"/>
        </a:xfrm>
        <a:prstGeom prst="rect">
          <a:avLst/>
        </a:prstGeom>
        <a:gradFill rotWithShape="0">
          <a:gsLst>
            <a:gs pos="0">
              <a:schemeClr val="accent5">
                <a:hueOff val="-4966938"/>
                <a:satOff val="19906"/>
                <a:lumOff val="4314"/>
                <a:alphaOff val="0"/>
                <a:shade val="51000"/>
                <a:satMod val="130000"/>
              </a:schemeClr>
            </a:gs>
            <a:gs pos="80000">
              <a:schemeClr val="accent5">
                <a:hueOff val="-4966938"/>
                <a:satOff val="19906"/>
                <a:lumOff val="4314"/>
                <a:alphaOff val="0"/>
                <a:shade val="93000"/>
                <a:satMod val="130000"/>
              </a:schemeClr>
            </a:gs>
            <a:gs pos="100000">
              <a:schemeClr val="accent5">
                <a:hueOff val="-4966938"/>
                <a:satOff val="19906"/>
                <a:lumOff val="4314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67740" tIns="81280" rIns="81280" bIns="81280" numCol="1" spcCol="1270" anchor="ctr" anchorCtr="0">
          <a:noAutofit/>
        </a:bodyPr>
        <a:lstStyle/>
        <a:p>
          <a:pPr lvl="0" algn="l" defTabSz="14224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200" kern="1200" dirty="0" smtClean="0">
              <a:solidFill>
                <a:schemeClr val="tx1"/>
              </a:solidFill>
            </a:rPr>
            <a:t>5. </a:t>
          </a:r>
          <a:r>
            <a:rPr lang="en-US" sz="3200" kern="1200" dirty="0" err="1" smtClean="0">
              <a:solidFill>
                <a:schemeClr val="tx1"/>
              </a:solidFill>
            </a:rPr>
            <a:t>Hình</a:t>
          </a:r>
          <a:r>
            <a:rPr lang="en-US" sz="3200" kern="1200" dirty="0" smtClean="0">
              <a:solidFill>
                <a:schemeClr val="tx1"/>
              </a:solidFill>
            </a:rPr>
            <a:t> </a:t>
          </a:r>
          <a:r>
            <a:rPr lang="en-US" sz="3200" kern="1200" dirty="0" err="1" smtClean="0">
              <a:solidFill>
                <a:schemeClr val="tx1"/>
              </a:solidFill>
            </a:rPr>
            <a:t>dạng</a:t>
          </a:r>
          <a:r>
            <a:rPr lang="en-US" sz="3200" kern="1200" dirty="0" smtClean="0">
              <a:solidFill>
                <a:schemeClr val="tx1"/>
              </a:solidFill>
            </a:rPr>
            <a:t> </a:t>
          </a:r>
          <a:r>
            <a:rPr lang="en-US" sz="3200" kern="1200" dirty="0" err="1" smtClean="0">
              <a:solidFill>
                <a:schemeClr val="tx1"/>
              </a:solidFill>
            </a:rPr>
            <a:t>khác</a:t>
          </a:r>
          <a:r>
            <a:rPr lang="en-US" sz="3200" kern="1200" dirty="0" smtClean="0">
              <a:solidFill>
                <a:schemeClr val="tx1"/>
              </a:solidFill>
            </a:rPr>
            <a:t> </a:t>
          </a:r>
          <a:r>
            <a:rPr lang="en-US" sz="3200" kern="1200" dirty="0" err="1" smtClean="0">
              <a:solidFill>
                <a:schemeClr val="tx1"/>
              </a:solidFill>
            </a:rPr>
            <a:t>nhau</a:t>
          </a:r>
          <a:r>
            <a:rPr lang="en-US" sz="3200" kern="1200" dirty="0" smtClean="0">
              <a:solidFill>
                <a:schemeClr val="tx1"/>
              </a:solidFill>
            </a:rPr>
            <a:t> </a:t>
          </a:r>
          <a:r>
            <a:rPr lang="en-US" sz="3200" kern="1200" dirty="0" err="1" smtClean="0">
              <a:solidFill>
                <a:schemeClr val="tx1"/>
              </a:solidFill>
            </a:rPr>
            <a:t>như</a:t>
          </a:r>
          <a:r>
            <a:rPr lang="en-US" sz="3200" kern="1200" dirty="0" smtClean="0">
              <a:solidFill>
                <a:schemeClr val="tx1"/>
              </a:solidFill>
            </a:rPr>
            <a:t> </a:t>
          </a:r>
          <a:r>
            <a:rPr lang="en-US" sz="3200" kern="1200" dirty="0" err="1" smtClean="0">
              <a:solidFill>
                <a:schemeClr val="tx1"/>
              </a:solidFill>
            </a:rPr>
            <a:t>hình</a:t>
          </a:r>
          <a:r>
            <a:rPr lang="en-US" sz="3200" kern="1200" dirty="0" smtClean="0">
              <a:solidFill>
                <a:schemeClr val="tx1"/>
              </a:solidFill>
            </a:rPr>
            <a:t> </a:t>
          </a:r>
          <a:r>
            <a:rPr lang="en-US" sz="3200" kern="1200" dirty="0" err="1" smtClean="0">
              <a:solidFill>
                <a:schemeClr val="tx1"/>
              </a:solidFill>
            </a:rPr>
            <a:t>cái</a:t>
          </a:r>
          <a:r>
            <a:rPr lang="en-US" sz="3200" kern="1200" dirty="0" smtClean="0">
              <a:solidFill>
                <a:schemeClr val="tx1"/>
              </a:solidFill>
            </a:rPr>
            <a:t> </a:t>
          </a:r>
          <a:r>
            <a:rPr lang="en-US" sz="3200" kern="1200" dirty="0" err="1" smtClean="0">
              <a:solidFill>
                <a:schemeClr val="tx1"/>
              </a:solidFill>
            </a:rPr>
            <a:t>cây</a:t>
          </a:r>
          <a:r>
            <a:rPr lang="en-US" sz="3200" kern="1200" dirty="0" smtClean="0">
              <a:solidFill>
                <a:schemeClr val="tx1"/>
              </a:solidFill>
            </a:rPr>
            <a:t>, </a:t>
          </a:r>
          <a:r>
            <a:rPr lang="en-US" sz="3200" kern="1200" dirty="0" err="1" smtClean="0">
              <a:solidFill>
                <a:schemeClr val="tx1"/>
              </a:solidFill>
            </a:rPr>
            <a:t>hình</a:t>
          </a:r>
          <a:r>
            <a:rPr lang="en-US" sz="3200" kern="1200" dirty="0" smtClean="0">
              <a:solidFill>
                <a:schemeClr val="tx1"/>
              </a:solidFill>
            </a:rPr>
            <a:t> </a:t>
          </a:r>
          <a:r>
            <a:rPr lang="en-US" sz="3200" kern="1200" dirty="0" err="1" smtClean="0">
              <a:solidFill>
                <a:schemeClr val="tx1"/>
              </a:solidFill>
            </a:rPr>
            <a:t>tòa</a:t>
          </a:r>
          <a:r>
            <a:rPr lang="en-US" sz="3200" kern="1200" dirty="0" smtClean="0">
              <a:solidFill>
                <a:schemeClr val="tx1"/>
              </a:solidFill>
            </a:rPr>
            <a:t> </a:t>
          </a:r>
          <a:r>
            <a:rPr lang="en-US" sz="3200" kern="1200" dirty="0" err="1" smtClean="0">
              <a:solidFill>
                <a:schemeClr val="tx1"/>
              </a:solidFill>
            </a:rPr>
            <a:t>tháp</a:t>
          </a:r>
          <a:r>
            <a:rPr lang="en-US" sz="3200" kern="1200" dirty="0" smtClean="0">
              <a:solidFill>
                <a:schemeClr val="tx1"/>
              </a:solidFill>
            </a:rPr>
            <a:t> </a:t>
          </a:r>
          <a:r>
            <a:rPr lang="en-US" sz="3200" kern="1200" dirty="0" err="1" smtClean="0">
              <a:solidFill>
                <a:schemeClr val="tx1"/>
              </a:solidFill>
            </a:rPr>
            <a:t>tạo</a:t>
          </a:r>
          <a:r>
            <a:rPr lang="en-US" sz="3200" kern="1200" dirty="0" smtClean="0">
              <a:solidFill>
                <a:schemeClr val="tx1"/>
              </a:solidFill>
            </a:rPr>
            <a:t> </a:t>
          </a:r>
          <a:r>
            <a:rPr lang="en-US" sz="3200" kern="1200" dirty="0" err="1" smtClean="0">
              <a:solidFill>
                <a:schemeClr val="tx1"/>
              </a:solidFill>
            </a:rPr>
            <a:t>sự</a:t>
          </a:r>
          <a:r>
            <a:rPr lang="en-US" sz="3200" kern="1200" dirty="0" smtClean="0">
              <a:solidFill>
                <a:schemeClr val="tx1"/>
              </a:solidFill>
            </a:rPr>
            <a:t> </a:t>
          </a:r>
          <a:r>
            <a:rPr lang="en-US" sz="3200" kern="1200" dirty="0" err="1" smtClean="0">
              <a:solidFill>
                <a:schemeClr val="tx1"/>
              </a:solidFill>
            </a:rPr>
            <a:t>cuốn</a:t>
          </a:r>
          <a:r>
            <a:rPr lang="en-US" sz="3200" kern="1200" dirty="0" smtClean="0">
              <a:solidFill>
                <a:schemeClr val="tx1"/>
              </a:solidFill>
            </a:rPr>
            <a:t> </a:t>
          </a:r>
          <a:r>
            <a:rPr lang="en-US" sz="3200" kern="1200" dirty="0" err="1" smtClean="0">
              <a:solidFill>
                <a:schemeClr val="tx1"/>
              </a:solidFill>
            </a:rPr>
            <a:t>hút</a:t>
          </a:r>
          <a:r>
            <a:rPr lang="en-US" sz="3200" kern="1200" dirty="0" smtClean="0">
              <a:solidFill>
                <a:schemeClr val="tx1"/>
              </a:solidFill>
            </a:rPr>
            <a:t> .</a:t>
          </a:r>
          <a:endParaRPr lang="en-US" sz="3200" kern="1200" dirty="0">
            <a:solidFill>
              <a:schemeClr val="tx1"/>
            </a:solidFill>
          </a:endParaRPr>
        </a:p>
      </dsp:txBody>
      <dsp:txXfrm>
        <a:off x="683080" y="2590800"/>
        <a:ext cx="7317018" cy="1219200"/>
      </dsp:txXfrm>
    </dsp:sp>
    <dsp:sp modelId="{07B88D28-18FD-4ACD-85E1-644957748FFD}">
      <dsp:nvSpPr>
        <dsp:cNvPr id="0" name=""/>
        <dsp:cNvSpPr/>
      </dsp:nvSpPr>
      <dsp:spPr>
        <a:xfrm>
          <a:off x="0" y="2438400"/>
          <a:ext cx="1524000" cy="15240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-4966938"/>
              <a:satOff val="19906"/>
              <a:lumOff val="4314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  <dsp:sp modelId="{3FF6EB7D-C550-4F9D-9FDE-8E85D4AD0A35}">
      <dsp:nvSpPr>
        <dsp:cNvPr id="0" name=""/>
        <dsp:cNvSpPr/>
      </dsp:nvSpPr>
      <dsp:spPr>
        <a:xfrm>
          <a:off x="684882" y="4648200"/>
          <a:ext cx="7451750" cy="1219200"/>
        </a:xfrm>
        <a:prstGeom prst="rect">
          <a:avLst/>
        </a:prstGeom>
        <a:gradFill rotWithShape="0">
          <a:gsLst>
            <a:gs pos="0">
              <a:schemeClr val="accent5">
                <a:hueOff val="-9933876"/>
                <a:satOff val="39811"/>
                <a:lumOff val="8628"/>
                <a:alphaOff val="0"/>
                <a:shade val="51000"/>
                <a:satMod val="130000"/>
              </a:schemeClr>
            </a:gs>
            <a:gs pos="80000">
              <a:schemeClr val="accent5">
                <a:hueOff val="-9933876"/>
                <a:satOff val="39811"/>
                <a:lumOff val="8628"/>
                <a:alphaOff val="0"/>
                <a:shade val="93000"/>
                <a:satMod val="130000"/>
              </a:schemeClr>
            </a:gs>
            <a:gs pos="100000">
              <a:schemeClr val="accent5">
                <a:hueOff val="-9933876"/>
                <a:satOff val="39811"/>
                <a:lumOff val="8628"/>
                <a:alphaOff val="0"/>
                <a:shade val="94000"/>
                <a:satMod val="135000"/>
              </a:schemeClr>
            </a:gs>
          </a:gsLst>
          <a:lin ang="16200000" scaled="0"/>
        </a:gradFill>
        <a:ln>
          <a:noFill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prstMaterial="plastic">
          <a:bevelT w="120900" h="88900"/>
          <a:bevelB w="88900" h="31750" prst="angle"/>
        </a:sp3d>
      </dsp:spPr>
      <dsp:style>
        <a:lnRef idx="0">
          <a:scrgbClr r="0" g="0" b="0"/>
        </a:lnRef>
        <a:fillRef idx="3">
          <a:scrgbClr r="0" g="0" b="0"/>
        </a:fillRef>
        <a:effectRef idx="2">
          <a:scrgbClr r="0" g="0" b="0"/>
        </a:effectRef>
        <a:fontRef idx="minor">
          <a:schemeClr val="lt1"/>
        </a:fontRef>
      </dsp:style>
      <dsp:txBody>
        <a:bodyPr spcFirstLastPara="0" vert="horz" wrap="square" lIns="967740" tIns="91440" rIns="91440" bIns="91440" numCol="1" spcCol="1270" anchor="ctr" anchorCtr="0">
          <a:noAutofit/>
        </a:bodyPr>
        <a:lstStyle/>
        <a:p>
          <a:pPr lvl="0" algn="l" defTabSz="1600200" rtl="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600" kern="1200" dirty="0" smtClean="0">
              <a:solidFill>
                <a:schemeClr val="tx1"/>
              </a:solidFill>
            </a:rPr>
            <a:t>6. </a:t>
          </a:r>
          <a:r>
            <a:rPr lang="en-US" sz="3600" kern="1200" dirty="0" err="1" smtClean="0">
              <a:solidFill>
                <a:schemeClr val="tx1"/>
              </a:solidFill>
            </a:rPr>
            <a:t>Chỉ</a:t>
          </a:r>
          <a:r>
            <a:rPr lang="en-US" sz="3600" kern="1200" dirty="0" smtClean="0">
              <a:solidFill>
                <a:schemeClr val="tx1"/>
              </a:solidFill>
            </a:rPr>
            <a:t> </a:t>
          </a:r>
          <a:r>
            <a:rPr lang="en-US" sz="3600" kern="1200" dirty="0" err="1" smtClean="0">
              <a:solidFill>
                <a:schemeClr val="tx1"/>
              </a:solidFill>
            </a:rPr>
            <a:t>viết</a:t>
          </a:r>
          <a:r>
            <a:rPr lang="en-US" sz="3600" kern="1200" dirty="0" smtClean="0">
              <a:solidFill>
                <a:schemeClr val="tx1"/>
              </a:solidFill>
            </a:rPr>
            <a:t> </a:t>
          </a:r>
          <a:r>
            <a:rPr lang="en-US" sz="3600" kern="1200" dirty="0" err="1" smtClean="0">
              <a:solidFill>
                <a:schemeClr val="tx1"/>
              </a:solidFill>
            </a:rPr>
            <a:t>các</a:t>
          </a:r>
          <a:r>
            <a:rPr lang="en-US" sz="3600" kern="1200" dirty="0" smtClean="0">
              <a:solidFill>
                <a:schemeClr val="tx1"/>
              </a:solidFill>
            </a:rPr>
            <a:t> </a:t>
          </a:r>
          <a:r>
            <a:rPr lang="en-US" sz="3600" kern="1200" dirty="0" err="1" smtClean="0">
              <a:solidFill>
                <a:schemeClr val="tx1"/>
              </a:solidFill>
            </a:rPr>
            <a:t>từ</a:t>
          </a:r>
          <a:r>
            <a:rPr lang="en-US" sz="3600" kern="1200" dirty="0" smtClean="0">
              <a:solidFill>
                <a:schemeClr val="tx1"/>
              </a:solidFill>
            </a:rPr>
            <a:t> </a:t>
          </a:r>
          <a:r>
            <a:rPr lang="en-US" sz="3600" kern="1200" dirty="0" err="1" smtClean="0">
              <a:solidFill>
                <a:schemeClr val="tx1"/>
              </a:solidFill>
            </a:rPr>
            <a:t>khóa</a:t>
          </a:r>
          <a:r>
            <a:rPr lang="en-US" sz="3600" kern="1200" dirty="0" smtClean="0">
              <a:solidFill>
                <a:schemeClr val="tx1"/>
              </a:solidFill>
            </a:rPr>
            <a:t> </a:t>
          </a:r>
          <a:r>
            <a:rPr lang="en-US" sz="3600" kern="1200" dirty="0" err="1" smtClean="0">
              <a:solidFill>
                <a:schemeClr val="tx1"/>
              </a:solidFill>
            </a:rPr>
            <a:t>quan</a:t>
          </a:r>
          <a:r>
            <a:rPr lang="en-US" sz="3600" kern="1200" dirty="0" smtClean="0">
              <a:solidFill>
                <a:schemeClr val="tx1"/>
              </a:solidFill>
            </a:rPr>
            <a:t> </a:t>
          </a:r>
          <a:r>
            <a:rPr lang="en-US" sz="3600" kern="1200" dirty="0" err="1" smtClean="0">
              <a:solidFill>
                <a:schemeClr val="tx1"/>
              </a:solidFill>
            </a:rPr>
            <a:t>trọng</a:t>
          </a:r>
          <a:endParaRPr lang="en-US" sz="3600" kern="1200" dirty="0">
            <a:solidFill>
              <a:schemeClr val="tx1"/>
            </a:solidFill>
          </a:endParaRPr>
        </a:p>
      </dsp:txBody>
      <dsp:txXfrm>
        <a:off x="684882" y="4648200"/>
        <a:ext cx="7451750" cy="1219200"/>
      </dsp:txXfrm>
    </dsp:sp>
    <dsp:sp modelId="{E49DB726-CD4D-4594-8951-62858443448A}">
      <dsp:nvSpPr>
        <dsp:cNvPr id="0" name=""/>
        <dsp:cNvSpPr/>
      </dsp:nvSpPr>
      <dsp:spPr>
        <a:xfrm>
          <a:off x="0" y="4419600"/>
          <a:ext cx="1524000" cy="1524000"/>
        </a:xfrm>
        <a:prstGeom prst="ellipse">
          <a:avLst/>
        </a:prstGeom>
        <a:solidFill>
          <a:schemeClr val="lt1">
            <a:hueOff val="0"/>
            <a:satOff val="0"/>
            <a:lumOff val="0"/>
            <a:alphaOff val="0"/>
          </a:schemeClr>
        </a:solidFill>
        <a:ln w="9525" cap="flat" cmpd="sng" algn="ctr">
          <a:solidFill>
            <a:schemeClr val="accent5">
              <a:hueOff val="-9933876"/>
              <a:satOff val="39811"/>
              <a:lumOff val="8628"/>
              <a:alphaOff val="0"/>
            </a:schemeClr>
          </a:solidFill>
          <a:prstDash val="solid"/>
        </a:ln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/>
          <a:lightRig rig="flat" dir="t"/>
        </a:scene3d>
        <a:sp3d z="190500" extrusionH="12700" prstMaterial="plastic">
          <a:bevelT w="50800" h="50800"/>
        </a:sp3d>
      </dsp:spPr>
      <dsp:style>
        <a:lnRef idx="1">
          <a:scrgbClr r="0" g="0" b="0"/>
        </a:lnRef>
        <a:fillRef idx="1">
          <a:scrgbClr r="0" g="0" b="0"/>
        </a:fillRef>
        <a:effectRef idx="2">
          <a:scrgbClr r="0" g="0" b="0"/>
        </a:effectRef>
        <a:fontRef idx="minor"/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hProcess9">
  <dgm:title val=""/>
  <dgm:desc val=""/>
  <dgm:catLst>
    <dgm:cat type="process" pri="5000"/>
    <dgm:cat type="convert" pri="13000"/>
  </dgm:catLst>
  <dgm:sampData useDef="1">
    <dgm:dataModel>
      <dgm:ptLst/>
      <dgm:bg/>
      <dgm:whole/>
    </dgm:dataModel>
  </dgm:sampData>
  <dgm:styleData>
    <dgm:dataModel>
      <dgm:ptLst>
        <dgm:pt modelId="0" type="doc"/>
        <dgm:pt modelId="1"/>
        <dgm:pt modelId="2"/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CompostProcess">
    <dgm:varLst>
      <dgm:dir/>
      <dgm:resizeHandles val="exact"/>
    </dgm:varLst>
    <dgm:alg type="composite">
      <dgm:param type="horzAlign" val="ctr"/>
      <dgm:param type="vertAlign" val="mid"/>
    </dgm:alg>
    <dgm:shape xmlns:r="http://schemas.openxmlformats.org/officeDocument/2006/relationships" r:blip="">
      <dgm:adjLst/>
    </dgm:shape>
    <dgm:presOf/>
    <dgm:constrLst>
      <dgm:constr type="w" for="ch" forName="arrow" refType="w" fact="0.85"/>
      <dgm:constr type="h" for="ch" forName="arrow" refType="h"/>
      <dgm:constr type="ctrX" for="ch" forName="arrow" refType="w" fact="0.5"/>
      <dgm:constr type="ctrY" for="ch" forName="arrow" refType="h" fact="0.5"/>
      <dgm:constr type="w" for="ch" forName="linearProcess" refType="w"/>
      <dgm:constr type="h" for="ch" forName="linearProcess" refType="h" fact="0.4"/>
      <dgm:constr type="ctrX" for="ch" forName="linearProcess" refType="w" fact="0.5"/>
      <dgm:constr type="ctrY" for="ch" forName="linearProcess" refType="h" fact="0.5"/>
    </dgm:constrLst>
    <dgm:ruleLst/>
    <dgm:layoutNode name="arrow" styleLbl="bgShp">
      <dgm:alg type="sp"/>
      <dgm:choose name="Name0">
        <dgm:if name="Name1" func="var" arg="dir" op="equ" val="norm">
          <dgm:shape xmlns:r="http://schemas.openxmlformats.org/officeDocument/2006/relationships" type="rightArrow" r:blip="">
            <dgm:adjLst/>
          </dgm:shape>
        </dgm:if>
        <dgm:else name="Name2">
          <dgm:shape xmlns:r="http://schemas.openxmlformats.org/officeDocument/2006/relationships" type="leftArrow" r:blip="">
            <dgm:adjLst/>
          </dgm:shape>
        </dgm:else>
      </dgm:choose>
      <dgm:presOf/>
      <dgm:constrLst/>
      <dgm:ruleLst/>
    </dgm:layoutNode>
    <dgm:layoutNode name="linearProcess">
      <dgm:choose name="Name3">
        <dgm:if name="Name4" func="var" arg="dir" op="equ" val="norm">
          <dgm:alg type="lin"/>
        </dgm:if>
        <dgm:else name="Name5">
          <dgm:alg type="lin">
            <dgm:param type="linDir" val="fromR"/>
          </dgm:alg>
        </dgm:else>
      </dgm:choose>
      <dgm:shape xmlns:r="http://schemas.openxmlformats.org/officeDocument/2006/relationships" r:blip="">
        <dgm:adjLst/>
      </dgm:shape>
      <dgm:presOf/>
      <dgm:constrLst>
        <dgm:constr type="userA" for="ch" ptType="node" refType="w"/>
        <dgm:constr type="h" for="ch" ptType="node" refType="h"/>
        <dgm:constr type="w" for="ch" ptType="node" op="equ"/>
        <dgm:constr type="w" for="ch" forName="sibTrans" refType="w" fact="0.05"/>
        <dgm:constr type="primFontSz" for="ch" ptType="node" op="equ" val="65"/>
      </dgm:constrLst>
      <dgm:ruleLst/>
      <dgm:forEach name="Name6" axis="ch" ptType="node">
        <dgm:layoutNode name="textNode" styleLbl="node1">
          <dgm:varLst>
            <dgm:bulletEnabled val="1"/>
          </dgm:varLst>
          <dgm:alg type="tx"/>
          <dgm:shape xmlns:r="http://schemas.openxmlformats.org/officeDocument/2006/relationships" type="roundRect" r:blip="">
            <dgm:adjLst/>
          </dgm:shape>
          <dgm:presOf axis="desOrSelf" ptType="node"/>
          <dgm:constrLst>
            <dgm:constr type="userA"/>
            <dgm:constr type="w" refType="userA" fact="0.3"/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w" val="NaN" fact="1" max="NaN"/>
            <dgm:rule type="primFontSz" val="5" fact="NaN" max="NaN"/>
          </dgm:ruleLst>
        </dgm:layoutNode>
        <dgm:forEach name="Name7" axis="followSib" ptType="sibTrans" cnt="1">
          <dgm:layoutNode name="sibTrans">
            <dgm:alg type="sp"/>
            <dgm:shape xmlns:r="http://schemas.openxmlformats.org/officeDocument/2006/relationships" r:blip="">
              <dgm:adjLst/>
            </dgm:shape>
            <dgm:presOf/>
            <dgm:constrLst/>
            <dgm:ruleLst/>
          </dgm:layoutNode>
        </dgm:forEach>
      </dgm:forEach>
    </dgm:layoutNode>
  </dgm:layoutNode>
</dgm:layoutDef>
</file>

<file path=ppt/diagrams/layout2.xml><?xml version="1.0" encoding="utf-8"?>
<dgm:layoutDef xmlns:dgm="http://schemas.openxmlformats.org/drawingml/2006/diagram" xmlns:a="http://schemas.openxmlformats.org/drawingml/2006/main" uniqueId="urn:microsoft.com/office/officeart/2008/layout/VerticalCurvedList">
  <dgm:title val=""/>
  <dgm:desc val=""/>
  <dgm:catLst>
    <dgm:cat type="list" pri="20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ampData>
  <dgm:styleData>
    <dgm:dataModel>
      <dgm:ptLst>
        <dgm:pt modelId="0" type="doc"/>
        <dgm:pt modelId="1">
          <dgm:prSet phldr="1"/>
        </dgm:pt>
        <dgm:pt modelId="2">
          <dgm:prSet phldr="1"/>
        </dgm:pt>
      </dgm:ptLst>
      <dgm:cxnLst>
        <dgm:cxn modelId="3" srcId="0" destId="1" srcOrd="0" destOrd="0"/>
        <dgm:cxn modelId="4" srcId="0" destId="2" srcOrd="1" destOrd="0"/>
      </dgm:cxnLst>
      <dgm:bg/>
      <dgm:whole/>
    </dgm:dataModel>
  </dgm:styleData>
  <dgm:clr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</dgm:ptLst>
      <dgm:cxnLst>
        <dgm:cxn modelId="5" srcId="0" destId="1" srcOrd="0" destOrd="0"/>
        <dgm:cxn modelId="6" srcId="0" destId="2" srcOrd="1" destOrd="0"/>
        <dgm:cxn modelId="7" srcId="0" destId="3" srcOrd="2" destOrd="0"/>
        <dgm:cxn modelId="8" srcId="0" destId="4" srcOrd="3" destOrd="0"/>
      </dgm:cxnLst>
      <dgm:bg/>
      <dgm:whole/>
    </dgm:dataModel>
  </dgm:clrData>
  <dgm:layoutNode name="Name0">
    <dgm:varLst>
      <dgm:chMax val="7"/>
      <dgm:chPref val="7"/>
      <dgm:dir/>
    </dgm:varLst>
    <dgm:alg type="composite"/>
    <dgm:shape xmlns:r="http://schemas.openxmlformats.org/officeDocument/2006/relationships" r:blip="">
      <dgm:adjLst/>
    </dgm:shape>
    <dgm:constrLst>
      <dgm:constr type="w" for="ch" refType="h" refFor="ch" op="gte" fact="0.8"/>
    </dgm:constrLst>
    <dgm:layoutNode name="Name1">
      <dgm:alg type="composite"/>
      <dgm:shape xmlns:r="http://schemas.openxmlformats.org/officeDocument/2006/relationships" r:blip="">
        <dgm:adjLst/>
      </dgm:shape>
      <dgm:choose name="Name2">
        <dgm:if name="Name3" func="var" arg="dir" op="equ" val="norm">
          <dgm:choose name="Name4">
            <dgm:if name="Name5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h" fact="0.225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primFontSz" for="ch" ptType="node" op="equ" val="65"/>
              </dgm:constrLst>
            </dgm:if>
            <dgm:if name="Name6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h" fact="0.1891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h" fact="0.1891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primFontSz" for="ch" ptType="node" op="equ" val="65"/>
              </dgm:constrLst>
            </dgm:if>
            <dgm:if name="Name7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h" fact="0.1526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h" fact="0.2253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h" fact="0.1526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primFontSz" for="ch" ptType="node" op="equ" val="65"/>
              </dgm:constrLst>
            </dgm:if>
            <dgm:if name="Name8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h" fact="0.1268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h" fact="0.215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h" fact="0.21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h" fact="0.126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primFontSz" for="ch" ptType="node" op="equ" val="65"/>
              </dgm:constrLst>
            </dgm:if>
            <dgm:if name="Name9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h" fact="0.1082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h" fact="0.197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h" fact="0.2253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h" fact="0.1978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h" fact="0.1082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primFontSz" for="ch" ptType="node" op="equ" val="65"/>
              </dgm:constrLst>
            </dgm:if>
            <dgm:if name="Name10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h" fact="0.0943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h" fact="0.1809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h" fact="0.2205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h" fact="0.2205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h" fact="0.18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h" fact="0.0943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primFontSz" for="ch" ptType="node" op="equ" val="65"/>
              </dgm:constrLst>
            </dgm:if>
            <dgm:else name="Name11">
              <dgm:constrLst>
                <dgm:constr type="h" for="ch" forName="cycle" refType="h"/>
                <dgm:constr type="w" for="ch" forName="cycle" refType="h" refFor="ch" refForName="cycle" fact="0.26"/>
                <dgm:constr type="l" for="ch" forName="cycle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h" fact="0.0835"/>
                <dgm:constr type="l" for="ch" forName="text_1" refType="ctrX" refFor="ch" refForName="accent_1"/>
                <dgm:constr type="r" for="ch" forName="text_1" refType="w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l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h" fact="0.1658"/>
                <dgm:constr type="l" for="ch" forName="text_2" refType="ctrX" refFor="ch" refForName="accent_2"/>
                <dgm:constr type="r" for="ch" forName="text_2" refType="w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l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h" fact="0.2109"/>
                <dgm:constr type="l" for="ch" forName="text_3" refType="ctrX" refFor="ch" refForName="accent_3"/>
                <dgm:constr type="r" for="ch" forName="text_3" refType="w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l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h" fact="0.2253"/>
                <dgm:constr type="l" for="ch" forName="text_4" refType="ctrX" refFor="ch" refForName="accent_4"/>
                <dgm:constr type="r" for="ch" forName="text_4" refType="w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l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h" fact="0.2109"/>
                <dgm:constr type="l" for="ch" forName="text_5" refType="ctrX" refFor="ch" refForName="accent_5"/>
                <dgm:constr type="r" for="ch" forName="text_5" refType="w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l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h" fact="0.1658"/>
                <dgm:constr type="l" for="ch" forName="text_6" refType="ctrX" refFor="ch" refForName="accent_6"/>
                <dgm:constr type="r" for="ch" forName="text_6" refType="w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l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h" fact="0.0835"/>
                <dgm:constr type="l" for="ch" forName="text_7" refType="ctrX" refFor="ch" refForName="accent_7"/>
                <dgm:constr type="r" for="ch" forName="text_7" refType="w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lMarg" for="ch" forName="text_7" refType="w" refFor="ch" refForName="accent_7" fact="1.8"/>
                <dgm:constr type="primFontSz" for="ch" ptType="node" op="equ" val="65"/>
              </dgm:constrLst>
            </dgm:else>
          </dgm:choose>
        </dgm:if>
        <dgm:else name="Name12">
          <dgm:choose name="Name13">
            <dgm:if name="Name14" axis="ch" ptType="node" func="cnt" op="equ" val="1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625"/>
                <dgm:constr type="w" for="ch" forName="accent_1" refType="h" refFor="ch" refForName="accent_1" op="equ"/>
                <dgm:constr type="ctrY" for="ch" forName="accent_1" refType="h" fact="0.5"/>
                <dgm:constr type="ctrX" for="ch" forName="accent_1" refType="w"/>
                <dgm:constr type="ctrXOff" for="ch" forName="accent_1" refType="h" fact="-0.225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primFontSz" for="ch" ptType="node" op="equ" val="65"/>
              </dgm:constrLst>
            </dgm:if>
            <dgm:if name="Name15" axis="ch" ptType="node" func="cnt" op="equ" val="2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3571"/>
                <dgm:constr type="w" for="ch" forName="accent_1" refType="h" refFor="ch" refForName="accent_1" op="equ"/>
                <dgm:constr type="ctrY" for="ch" forName="accent_1" refType="h" fact="0.2857"/>
                <dgm:constr type="ctrX" for="ch" forName="accent_1" refType="w"/>
                <dgm:constr type="ctrXOff" for="ch" forName="accent_1" refType="h" fact="-0.1891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3571"/>
                <dgm:constr type="w" for="ch" forName="accent_2" refType="h" refFor="ch" refForName="accent_2" op="equ"/>
                <dgm:constr type="ctrY" for="ch" forName="accent_2" refType="h" fact="0.7143"/>
                <dgm:constr type="ctrX" for="ch" forName="accent_2" refType="w"/>
                <dgm:constr type="ctrXOff" for="ch" forName="accent_2" refType="h" fact="-0.1891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primFontSz" for="ch" ptType="node" op="equ" val="65"/>
              </dgm:constrLst>
            </dgm:if>
            <dgm:if name="Name16" axis="ch" ptType="node" func="cnt" op="equ" val="3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25"/>
                <dgm:constr type="w" for="ch" forName="accent_1" refType="h" refFor="ch" refForName="accent_1" op="equ"/>
                <dgm:constr type="ctrY" for="ch" forName="accent_1" refType="h" fact="0.2"/>
                <dgm:constr type="ctrX" for="ch" forName="accent_1" refType="w"/>
                <dgm:constr type="ctrXOff" for="ch" forName="accent_1" refType="h" fact="-0.1526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25"/>
                <dgm:constr type="w" for="ch" forName="accent_2" refType="h" refFor="ch" refForName="accent_2" op="equ"/>
                <dgm:constr type="ctrY" for="ch" forName="accent_2" refType="h" fact="0.5"/>
                <dgm:constr type="ctrX" for="ch" forName="accent_2" refType="w"/>
                <dgm:constr type="ctrXOff" for="ch" forName="accent_2" refType="h" fact="-0.2253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25"/>
                <dgm:constr type="w" for="ch" forName="accent_3" refType="h" refFor="ch" refForName="accent_3" op="equ"/>
                <dgm:constr type="ctrY" for="ch" forName="accent_3" refType="h" fact="0.8"/>
                <dgm:constr type="ctrX" for="ch" forName="accent_3" refType="w"/>
                <dgm:constr type="ctrXOff" for="ch" forName="accent_3" refType="h" fact="-0.1526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primFontSz" for="ch" ptType="node" op="equ" val="65"/>
              </dgm:constrLst>
            </dgm:if>
            <dgm:if name="Name17" axis="ch" ptType="node" func="cnt" op="equ" val="4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923"/>
                <dgm:constr type="w" for="ch" forName="accent_1" refType="h" refFor="ch" refForName="accent_1" op="equ"/>
                <dgm:constr type="ctrY" for="ch" forName="accent_1" refType="h" fact="0.1538"/>
                <dgm:constr type="ctrX" for="ch" forName="accent_1" refType="w"/>
                <dgm:constr type="ctrXOff" for="ch" forName="accent_1" refType="h" fact="-0.1268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923"/>
                <dgm:constr type="w" for="ch" forName="accent_2" refType="h" refFor="ch" refForName="accent_2" op="equ"/>
                <dgm:constr type="ctrY" for="ch" forName="accent_2" refType="h" fact="0.3846"/>
                <dgm:constr type="ctrX" for="ch" forName="accent_2" refType="w"/>
                <dgm:constr type="ctrXOff" for="ch" forName="accent_2" refType="h" fact="-0.215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923"/>
                <dgm:constr type="w" for="ch" forName="accent_3" refType="h" refFor="ch" refForName="accent_3" op="equ"/>
                <dgm:constr type="ctrY" for="ch" forName="accent_3" refType="h" fact="0.6154"/>
                <dgm:constr type="ctrX" for="ch" forName="accent_3" refType="w"/>
                <dgm:constr type="ctrXOff" for="ch" forName="accent_3" refType="h" fact="-0.21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923"/>
                <dgm:constr type="w" for="ch" forName="accent_4" refType="h" refFor="ch" refForName="accent_4" op="equ"/>
                <dgm:constr type="ctrY" for="ch" forName="accent_4" refType="h" fact="0.8462"/>
                <dgm:constr type="ctrX" for="ch" forName="accent_4" refType="w"/>
                <dgm:constr type="ctrXOff" for="ch" forName="accent_4" refType="h" fact="-0.126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primFontSz" for="ch" ptType="node" op="equ" val="65"/>
              </dgm:constrLst>
            </dgm:if>
            <dgm:if name="Name18" axis="ch" ptType="node" func="cnt" op="equ" val="5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563"/>
                <dgm:constr type="w" for="ch" forName="accent_1" refType="h" refFor="ch" refForName="accent_1" op="equ"/>
                <dgm:constr type="ctrY" for="ch" forName="accent_1" refType="h" fact="0.125"/>
                <dgm:constr type="ctrX" for="ch" forName="accent_1" refType="w"/>
                <dgm:constr type="ctrXOff" for="ch" forName="accent_1" refType="h" fact="-0.1082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563"/>
                <dgm:constr type="w" for="ch" forName="accent_2" refType="h" refFor="ch" refForName="accent_2" op="equ"/>
                <dgm:constr type="ctrY" for="ch" forName="accent_2" refType="h" fact="0.3125"/>
                <dgm:constr type="ctrX" for="ch" forName="accent_2" refType="w"/>
                <dgm:constr type="ctrXOff" for="ch" forName="accent_2" refType="h" fact="-0.197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563"/>
                <dgm:constr type="w" for="ch" forName="accent_3" refType="h" refFor="ch" refForName="accent_3" op="equ"/>
                <dgm:constr type="ctrY" for="ch" forName="accent_3" refType="h" fact="0.5"/>
                <dgm:constr type="ctrX" for="ch" forName="accent_3" refType="w"/>
                <dgm:constr type="ctrXOff" for="ch" forName="accent_3" refType="h" fact="-0.2253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563"/>
                <dgm:constr type="w" for="ch" forName="accent_4" refType="h" refFor="ch" refForName="accent_4" op="equ"/>
                <dgm:constr type="ctrY" for="ch" forName="accent_4" refType="h" fact="0.6875"/>
                <dgm:constr type="ctrX" for="ch" forName="accent_4" refType="w"/>
                <dgm:constr type="ctrXOff" for="ch" forName="accent_4" refType="h" fact="-0.1978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563"/>
                <dgm:constr type="w" for="ch" forName="accent_5" refType="h" refFor="ch" refForName="accent_5" op="equ"/>
                <dgm:constr type="ctrY" for="ch" forName="accent_5" refType="h" fact="0.875"/>
                <dgm:constr type="ctrX" for="ch" forName="accent_5" refType="w"/>
                <dgm:constr type="ctrXOff" for="ch" forName="accent_5" refType="h" fact="-0.1082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primFontSz" for="ch" ptType="node" op="equ" val="65"/>
              </dgm:constrLst>
            </dgm:if>
            <dgm:if name="Name19" axis="ch" ptType="node" func="cnt" op="equ" val="6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316"/>
                <dgm:constr type="w" for="ch" forName="accent_1" refType="h" refFor="ch" refForName="accent_1" op="equ"/>
                <dgm:constr type="ctrY" for="ch" forName="accent_1" refType="h" fact="0.1053"/>
                <dgm:constr type="ctrX" for="ch" forName="accent_1" refType="w"/>
                <dgm:constr type="ctrXOff" for="ch" forName="accent_1" refType="h" fact="-0.0943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316"/>
                <dgm:constr type="w" for="ch" forName="accent_2" refType="h" refFor="ch" refForName="accent_2" op="equ"/>
                <dgm:constr type="ctrY" for="ch" forName="accent_2" refType="h" fact="0.2632"/>
                <dgm:constr type="ctrX" for="ch" forName="accent_2" refType="w"/>
                <dgm:constr type="ctrXOff" for="ch" forName="accent_2" refType="h" fact="-0.1809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316"/>
                <dgm:constr type="w" for="ch" forName="accent_3" refType="h" refFor="ch" refForName="accent_3" op="equ"/>
                <dgm:constr type="ctrY" for="ch" forName="accent_3" refType="h" fact="0.4211"/>
                <dgm:constr type="ctrX" for="ch" forName="accent_3" refType="w"/>
                <dgm:constr type="ctrXOff" for="ch" forName="accent_3" refType="h" fact="-0.2205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316"/>
                <dgm:constr type="w" for="ch" forName="accent_4" refType="h" refFor="ch" refForName="accent_4" op="equ"/>
                <dgm:constr type="ctrY" for="ch" forName="accent_4" refType="h" fact="0.5789"/>
                <dgm:constr type="ctrX" for="ch" forName="accent_4" refType="w"/>
                <dgm:constr type="ctrXOff" for="ch" forName="accent_4" refType="h" fact="-0.2205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316"/>
                <dgm:constr type="w" for="ch" forName="accent_5" refType="h" refFor="ch" refForName="accent_5" op="equ"/>
                <dgm:constr type="ctrY" for="ch" forName="accent_5" refType="h" fact="0.7368"/>
                <dgm:constr type="ctrX" for="ch" forName="accent_5" refType="w"/>
                <dgm:constr type="ctrXOff" for="ch" forName="accent_5" refType="h" fact="-0.18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316"/>
                <dgm:constr type="w" for="ch" forName="accent_6" refType="h" refFor="ch" refForName="accent_6" op="equ"/>
                <dgm:constr type="ctrY" for="ch" forName="accent_6" refType="h" fact="0.8947"/>
                <dgm:constr type="ctrX" for="ch" forName="accent_6" refType="w"/>
                <dgm:constr type="ctrXOff" for="ch" forName="accent_6" refType="h" fact="-0.0943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primFontSz" for="ch" ptType="node" op="equ" val="65"/>
              </dgm:constrLst>
            </dgm:if>
            <dgm:else name="Name20">
              <dgm:constrLst>
                <dgm:constr type="h" for="ch" forName="cycle" refType="h"/>
                <dgm:constr type="w" for="ch" forName="cycle" refType="h" refFor="ch" refForName="cycle" fact="0.26"/>
                <dgm:constr type="r" for="ch" forName="cycle" refType="w"/>
                <dgm:constr type="ctrY" for="ch" forName="cycle" refType="h" fact="0.5"/>
                <dgm:constr type="diam" for="ch" forName="cycle" refType="h" fact="1.344"/>
                <dgm:constr type="h" for="ch" forName="accent_1" refType="h" fact="0.1136"/>
                <dgm:constr type="w" for="ch" forName="accent_1" refType="h" refFor="ch" refForName="accent_1" op="equ"/>
                <dgm:constr type="ctrY" for="ch" forName="accent_1" refType="h" fact="0.0909"/>
                <dgm:constr type="ctrX" for="ch" forName="accent_1" refType="w"/>
                <dgm:constr type="ctrXOff" for="ch" forName="accent_1" refType="h" fact="-0.0835"/>
                <dgm:constr type="r" for="ch" forName="text_1" refType="ctrX" refFor="ch" refForName="accent_1"/>
                <dgm:constr type="rOff" for="ch" forName="text_1" refType="ctrXOff" refFor="ch" refForName="accent_1"/>
                <dgm:constr type="l" for="ch" forName="text_1"/>
                <dgm:constr type="w" for="ch" forName="text_1" refType="h" refFor="ch" refForName="text_1" op="gte"/>
                <dgm:constr type="h" for="ch" forName="text_1" refType="h" refFor="ch" refForName="accent_1" fact="0.8"/>
                <dgm:constr type="ctrY" for="ch" forName="text_1" refType="ctrY" refFor="ch" refForName="accent_1"/>
                <dgm:constr type="rMarg" for="ch" forName="text_1" refType="w" refFor="ch" refForName="accent_1" fact="1.8"/>
                <dgm:constr type="h" for="ch" forName="accent_2" refType="h" fact="0.1136"/>
                <dgm:constr type="w" for="ch" forName="accent_2" refType="h" refFor="ch" refForName="accent_2" op="equ"/>
                <dgm:constr type="ctrY" for="ch" forName="accent_2" refType="h" fact="0.2273"/>
                <dgm:constr type="ctrX" for="ch" forName="accent_2" refType="w"/>
                <dgm:constr type="ctrXOff" for="ch" forName="accent_2" refType="h" fact="-0.1658"/>
                <dgm:constr type="r" for="ch" forName="text_2" refType="ctrX" refFor="ch" refForName="accent_2"/>
                <dgm:constr type="rOff" for="ch" forName="text_2" refType="ctrXOff" refFor="ch" refForName="accent_2"/>
                <dgm:constr type="l" for="ch" forName="text_2"/>
                <dgm:constr type="w" for="ch" forName="text_2" refType="h" refFor="ch" refForName="text_2" op="gte"/>
                <dgm:constr type="h" for="ch" forName="text_2" refType="h" refFor="ch" refForName="accent_2" fact="0.8"/>
                <dgm:constr type="ctrY" for="ch" forName="text_2" refType="ctrY" refFor="ch" refForName="accent_2"/>
                <dgm:constr type="rMarg" for="ch" forName="text_2" refType="w" refFor="ch" refForName="accent_2" fact="1.8"/>
                <dgm:constr type="h" for="ch" forName="accent_3" refType="h" fact="0.1136"/>
                <dgm:constr type="w" for="ch" forName="accent_3" refType="h" refFor="ch" refForName="accent_3" op="equ"/>
                <dgm:constr type="ctrY" for="ch" forName="accent_3" refType="h" fact="0.3636"/>
                <dgm:constr type="ctrX" for="ch" forName="accent_3" refType="w"/>
                <dgm:constr type="ctrXOff" for="ch" forName="accent_3" refType="h" fact="-0.2109"/>
                <dgm:constr type="r" for="ch" forName="text_3" refType="ctrX" refFor="ch" refForName="accent_3"/>
                <dgm:constr type="rOff" for="ch" forName="text_3" refType="ctrXOff" refFor="ch" refForName="accent_3"/>
                <dgm:constr type="l" for="ch" forName="text_3"/>
                <dgm:constr type="w" for="ch" forName="text_3" refType="h" refFor="ch" refForName="text_3" op="gte"/>
                <dgm:constr type="h" for="ch" forName="text_3" refType="h" refFor="ch" refForName="accent_3" fact="0.8"/>
                <dgm:constr type="ctrY" for="ch" forName="text_3" refType="ctrY" refFor="ch" refForName="accent_3"/>
                <dgm:constr type="rMarg" for="ch" forName="text_3" refType="w" refFor="ch" refForName="accent_3" fact="1.8"/>
                <dgm:constr type="h" for="ch" forName="accent_4" refType="h" fact="0.1136"/>
                <dgm:constr type="w" for="ch" forName="accent_4" refType="h" refFor="ch" refForName="accent_4" op="equ"/>
                <dgm:constr type="ctrY" for="ch" forName="accent_4" refType="h" fact="0.5"/>
                <dgm:constr type="ctrX" for="ch" forName="accent_4" refType="w"/>
                <dgm:constr type="ctrXOff" for="ch" forName="accent_4" refType="h" fact="-0.2253"/>
                <dgm:constr type="r" for="ch" forName="text_4" refType="ctrX" refFor="ch" refForName="accent_4"/>
                <dgm:constr type="rOff" for="ch" forName="text_4" refType="ctrXOff" refFor="ch" refForName="accent_4"/>
                <dgm:constr type="l" for="ch" forName="text_4"/>
                <dgm:constr type="w" for="ch" forName="text_4" refType="h" refFor="ch" refForName="text_4" op="gte"/>
                <dgm:constr type="h" for="ch" forName="text_4" refType="h" refFor="ch" refForName="accent_4" fact="0.8"/>
                <dgm:constr type="ctrY" for="ch" forName="text_4" refType="ctrY" refFor="ch" refForName="accent_4"/>
                <dgm:constr type="rMarg" for="ch" forName="text_4" refType="w" refFor="ch" refForName="accent_4" fact="1.8"/>
                <dgm:constr type="h" for="ch" forName="accent_5" refType="h" fact="0.1136"/>
                <dgm:constr type="w" for="ch" forName="accent_5" refType="h" refFor="ch" refForName="accent_5" op="equ"/>
                <dgm:constr type="ctrY" for="ch" forName="accent_5" refType="h" fact="0.6364"/>
                <dgm:constr type="ctrX" for="ch" forName="accent_5" refType="w"/>
                <dgm:constr type="ctrXOff" for="ch" forName="accent_5" refType="h" fact="-0.2109"/>
                <dgm:constr type="r" for="ch" forName="text_5" refType="ctrX" refFor="ch" refForName="accent_5"/>
                <dgm:constr type="rOff" for="ch" forName="text_5" refType="ctrXOff" refFor="ch" refForName="accent_5"/>
                <dgm:constr type="l" for="ch" forName="text_5"/>
                <dgm:constr type="w" for="ch" forName="text_5" refType="h" refFor="ch" refForName="text_5" op="gte"/>
                <dgm:constr type="h" for="ch" forName="text_5" refType="h" refFor="ch" refForName="accent_5" fact="0.8"/>
                <dgm:constr type="ctrY" for="ch" forName="text_5" refType="ctrY" refFor="ch" refForName="accent_5"/>
                <dgm:constr type="rMarg" for="ch" forName="text_5" refType="w" refFor="ch" refForName="accent_5" fact="1.8"/>
                <dgm:constr type="h" for="ch" forName="accent_6" refType="h" fact="0.1136"/>
                <dgm:constr type="w" for="ch" forName="accent_6" refType="h" refFor="ch" refForName="accent_6" op="equ"/>
                <dgm:constr type="ctrY" for="ch" forName="accent_6" refType="h" fact="0.7727"/>
                <dgm:constr type="ctrX" for="ch" forName="accent_6" refType="w"/>
                <dgm:constr type="ctrXOff" for="ch" forName="accent_6" refType="h" fact="-0.1658"/>
                <dgm:constr type="r" for="ch" forName="text_6" refType="ctrX" refFor="ch" refForName="accent_6"/>
                <dgm:constr type="rOff" for="ch" forName="text_6" refType="ctrXOff" refFor="ch" refForName="accent_6"/>
                <dgm:constr type="l" for="ch" forName="text_6"/>
                <dgm:constr type="w" for="ch" forName="text_6" refType="h" refFor="ch" refForName="text_6" op="gte"/>
                <dgm:constr type="h" for="ch" forName="text_6" refType="h" refFor="ch" refForName="accent_6" fact="0.8"/>
                <dgm:constr type="ctrY" for="ch" forName="text_6" refType="ctrY" refFor="ch" refForName="accent_6"/>
                <dgm:constr type="rMarg" for="ch" forName="text_6" refType="w" refFor="ch" refForName="accent_6" fact="1.8"/>
                <dgm:constr type="h" for="ch" forName="accent_7" refType="h" fact="0.1136"/>
                <dgm:constr type="w" for="ch" forName="accent_7" refType="h" refFor="ch" refForName="accent_7" op="equ"/>
                <dgm:constr type="ctrY" for="ch" forName="accent_7" refType="h" fact="0.9091"/>
                <dgm:constr type="ctrX" for="ch" forName="accent_7" refType="w"/>
                <dgm:constr type="ctrXOff" for="ch" forName="accent_7" refType="h" fact="-0.0835"/>
                <dgm:constr type="r" for="ch" forName="text_7" refType="ctrX" refFor="ch" refForName="accent_7"/>
                <dgm:constr type="rOff" for="ch" forName="text_7" refType="ctrXOff" refFor="ch" refForName="accent_7"/>
                <dgm:constr type="l" for="ch" forName="text_7"/>
                <dgm:constr type="w" for="ch" forName="text_7" refType="h" refFor="ch" refForName="text_7" op="gte"/>
                <dgm:constr type="h" for="ch" forName="text_7" refType="h" refFor="ch" refForName="accent_7" fact="0.8"/>
                <dgm:constr type="ctrY" for="ch" forName="text_7" refType="ctrY" refFor="ch" refForName="accent_7"/>
                <dgm:constr type="rMarg" for="ch" forName="text_7" refType="w" refFor="ch" refForName="accent_7" fact="1.8"/>
                <dgm:constr type="primFontSz" for="ch" ptType="node" op="equ" val="65"/>
              </dgm:constrLst>
            </dgm:else>
          </dgm:choose>
        </dgm:else>
      </dgm:choose>
      <dgm:layoutNode name="cycle">
        <dgm:choose name="Name21">
          <dgm:if name="Name22" func="var" arg="dir" op="equ" val="norm">
            <dgm:alg type="cycle">
              <dgm:param type="stAng" val="45"/>
              <dgm:param type="spanAng" val="90"/>
            </dgm:alg>
          </dgm:if>
          <dgm:else name="Name23">
            <dgm:alg type="cycle">
              <dgm:param type="stAng" val="225"/>
              <dgm:param type="spanAng" val="90"/>
            </dgm:alg>
          </dgm:else>
        </dgm:choose>
        <dgm:shape xmlns:r="http://schemas.openxmlformats.org/officeDocument/2006/relationships" r:blip="">
          <dgm:adjLst/>
        </dgm:shape>
        <dgm:presOf/>
        <dgm:constrLst>
          <dgm:constr type="w" for="ch" val="1"/>
          <dgm:constr type="h" for="ch" val="1"/>
          <dgm:constr type="diam" for="ch" forName="conn" refType="diam"/>
        </dgm:constrLst>
        <dgm:layoutNode name="src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conn" styleLbl="parChTrans1D2">
          <dgm:alg type="conn">
            <dgm:param type="connRout" val="curve"/>
            <dgm:param type="srcNode" val="srcNode"/>
            <dgm:param type="dstNode" val="dstNode"/>
            <dgm:param type="begPts" val="ctr"/>
            <dgm:param type="endPts" val="ctr"/>
            <dgm:param type="endSty" val="noArr"/>
          </dgm:alg>
          <dgm:shape xmlns:r="http://schemas.openxmlformats.org/officeDocument/2006/relationships" type="conn" r:blip="">
            <dgm:adjLst/>
          </dgm:shape>
          <dgm:presOf axis="desOrSelf" ptType="sibTrans" hideLastTrans="0" st="0" cnt="1"/>
          <dgm:constrLst>
            <dgm:constr type="begPad"/>
            <dgm:constr type="endPad"/>
          </dgm:constrLst>
        </dgm:layoutNode>
        <dgm:layoutNode name="extraNode">
          <dgm:alg type="sp"/>
          <dgm:shape xmlns:r="http://schemas.openxmlformats.org/officeDocument/2006/relationships" type="rect" r:blip="" hideGeom="1">
            <dgm:adjLst/>
          </dgm:shape>
          <dgm:presOf/>
        </dgm:layoutNode>
        <dgm:layoutNode name="dstNode">
          <dgm:alg type="sp"/>
          <dgm:shape xmlns:r="http://schemas.openxmlformats.org/officeDocument/2006/relationships" type="rect" r:blip="" hideGeom="1">
            <dgm:adjLst/>
          </dgm:shape>
          <dgm:presOf/>
        </dgm:layoutNode>
      </dgm:layoutNode>
      <dgm:forEach name="wrapper" axis="self" ptType="parTrans">
        <dgm:forEach name="wrapper2" axis="self" ptType="sibTrans" st="2">
          <dgm:forEach name="accentRepeat" axis="self">
            <dgm:layoutNode name="accentRepeatNode" styleLbl="solidFgAcc1">
              <dgm:alg type="sp"/>
              <dgm:shape xmlns:r="http://schemas.openxmlformats.org/officeDocument/2006/relationships" type="ellipse" r:blip="">
                <dgm:adjLst/>
              </dgm:shape>
              <dgm:presOf/>
            </dgm:layoutNode>
          </dgm:forEach>
        </dgm:forEach>
      </dgm:forEach>
      <dgm:forEach name="Name24" axis="ch" ptType="node" cnt="1">
        <dgm:layoutNode name="text_1" styleLbl="node1">
          <dgm:varLst>
            <dgm:bulletEnabled val="1"/>
          </dgm:varLst>
          <dgm:choose name="Name25">
            <dgm:if name="Name2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2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1">
          <dgm:alg type="sp"/>
          <dgm:shape xmlns:r="http://schemas.openxmlformats.org/officeDocument/2006/relationships" r:blip="">
            <dgm:adjLst/>
          </dgm:shape>
          <dgm:presOf/>
          <dgm:constrLst/>
          <dgm:forEach name="Name28" ref="accentRepeat"/>
        </dgm:layoutNode>
      </dgm:forEach>
      <dgm:forEach name="Name29" axis="ch" ptType="node" st="2" cnt="1">
        <dgm:layoutNode name="text_2" styleLbl="node1">
          <dgm:varLst>
            <dgm:bulletEnabled val="1"/>
          </dgm:varLst>
          <dgm:choose name="Name30">
            <dgm:if name="Name3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2">
          <dgm:alg type="sp"/>
          <dgm:shape xmlns:r="http://schemas.openxmlformats.org/officeDocument/2006/relationships" r:blip="">
            <dgm:adjLst/>
          </dgm:shape>
          <dgm:presOf/>
          <dgm:constrLst/>
          <dgm:forEach name="Name33" ref="accentRepeat"/>
        </dgm:layoutNode>
      </dgm:forEach>
      <dgm:forEach name="Name34" axis="ch" ptType="node" st="3" cnt="1">
        <dgm:layoutNode name="text_3" styleLbl="node1">
          <dgm:varLst>
            <dgm:bulletEnabled val="1"/>
          </dgm:varLst>
          <dgm:choose name="Name35">
            <dgm:if name="Name3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3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3">
          <dgm:alg type="sp"/>
          <dgm:shape xmlns:r="http://schemas.openxmlformats.org/officeDocument/2006/relationships" r:blip="">
            <dgm:adjLst/>
          </dgm:shape>
          <dgm:presOf/>
          <dgm:constrLst/>
          <dgm:forEach name="Name38" ref="accentRepeat"/>
        </dgm:layoutNode>
      </dgm:forEach>
      <dgm:forEach name="Name39" axis="ch" ptType="node" st="4" cnt="1">
        <dgm:layoutNode name="text_4" styleLbl="node1">
          <dgm:varLst>
            <dgm:bulletEnabled val="1"/>
          </dgm:varLst>
          <dgm:choose name="Name40">
            <dgm:if name="Name4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4">
          <dgm:alg type="sp"/>
          <dgm:shape xmlns:r="http://schemas.openxmlformats.org/officeDocument/2006/relationships" r:blip="">
            <dgm:adjLst/>
          </dgm:shape>
          <dgm:presOf/>
          <dgm:constrLst/>
          <dgm:forEach name="Name43" ref="accentRepeat"/>
        </dgm:layoutNode>
      </dgm:forEach>
      <dgm:forEach name="Name44" axis="ch" ptType="node" st="5" cnt="1">
        <dgm:layoutNode name="text_5" styleLbl="node1">
          <dgm:varLst>
            <dgm:bulletEnabled val="1"/>
          </dgm:varLst>
          <dgm:choose name="Name45">
            <dgm:if name="Name4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4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5">
          <dgm:alg type="sp"/>
          <dgm:shape xmlns:r="http://schemas.openxmlformats.org/officeDocument/2006/relationships" r:blip="">
            <dgm:adjLst/>
          </dgm:shape>
          <dgm:presOf/>
          <dgm:constrLst/>
          <dgm:forEach name="Name48" ref="accentRepeat"/>
        </dgm:layoutNode>
      </dgm:forEach>
      <dgm:forEach name="Name49" axis="ch" ptType="node" st="6" cnt="1">
        <dgm:layoutNode name="text_6" styleLbl="node1">
          <dgm:varLst>
            <dgm:bulletEnabled val="1"/>
          </dgm:varLst>
          <dgm:choose name="Name50">
            <dgm:if name="Name51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2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6">
          <dgm:alg type="sp"/>
          <dgm:shape xmlns:r="http://schemas.openxmlformats.org/officeDocument/2006/relationships" r:blip="">
            <dgm:adjLst/>
          </dgm:shape>
          <dgm:presOf/>
          <dgm:constrLst/>
          <dgm:forEach name="Name53" ref="accentRepeat"/>
        </dgm:layoutNode>
      </dgm:forEach>
      <dgm:forEach name="Name54" axis="ch" ptType="node" st="7" cnt="1">
        <dgm:layoutNode name="text_7" styleLbl="node1">
          <dgm:varLst>
            <dgm:bulletEnabled val="1"/>
          </dgm:varLst>
          <dgm:choose name="Name55">
            <dgm:if name="Name56" func="var" arg="dir" op="equ" val="norm">
              <dgm:alg type="tx">
                <dgm:param type="parTxLTRAlign" val="l"/>
                <dgm:param type="shpTxLTRAlignCh" val="l"/>
                <dgm:param type="parTxRTLAlign" val="l"/>
                <dgm:param type="shpTxRTLAlignCh" val="l"/>
              </dgm:alg>
            </dgm:if>
            <dgm:else name="Name57">
              <dgm:alg type="tx">
                <dgm:param type="parTxLTRAlign" val="r"/>
                <dgm:param type="shpTxLTRAlignCh" val="r"/>
                <dgm:param type="parTxRTLAlign" val="r"/>
                <dgm:param type="shpTxRTLAlignCh" val="r"/>
              </dgm:alg>
            </dgm:else>
          </dgm:choose>
          <dgm:shape xmlns:r="http://schemas.openxmlformats.org/officeDocument/2006/relationships" type="rect" r:blip="">
            <dgm:adjLst/>
          </dgm:shape>
          <dgm:presOf axis="desOrSelf" ptType="node"/>
          <dgm:constrLst>
            <dgm:constr type="primFontSz" val="65"/>
            <dgm:constr type="lMarg" refType="primFontSz" fact="0.2"/>
            <dgm:constr type="rMarg" refType="primFontSz" fact="0.2"/>
            <dgm:constr type="tMarg" refType="primFontSz" fact="0.2"/>
            <dgm:constr type="bMarg" refType="primFontSz" fact="0.2"/>
          </dgm:constrLst>
          <dgm:ruleLst>
            <dgm:rule type="primFontSz" val="5" fact="NaN" max="NaN"/>
          </dgm:ruleLst>
        </dgm:layoutNode>
        <dgm:layoutNode name="accent_7">
          <dgm:alg type="sp"/>
          <dgm:shape xmlns:r="http://schemas.openxmlformats.org/officeDocument/2006/relationships" r:blip="">
            <dgm:adjLst/>
          </dgm:shape>
          <dgm:presOf/>
          <dgm:constrLst/>
          <dgm:forEach name="Name58" ref="accentRepeat"/>
        </dgm:layoutNode>
      </dgm:forEach>
    </dgm:layoutNod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diagrams/quickStyle2.xml><?xml version="1.0" encoding="utf-8"?>
<dgm:styleDef xmlns:dgm="http://schemas.openxmlformats.org/drawingml/2006/diagram" xmlns:a="http://schemas.openxmlformats.org/drawingml/2006/main" uniqueId="urn:microsoft.com/office/officeart/2005/8/quickstyle/3d1">
  <dgm:title val=""/>
  <dgm:desc val=""/>
  <dgm:catLst>
    <dgm:cat type="3D" pri="11100"/>
  </dgm:catLst>
  <dgm:scene3d>
    <a:camera prst="orthographicFront"/>
    <a:lightRig rig="threePt" dir="t"/>
  </dgm:scene3d>
  <dgm:styleLbl name="node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1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1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flat" dir="t"/>
    </dgm:scene3d>
    <dgm:sp3d z="1270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alignImgPlace1">
    <dgm:scene3d>
      <a:camera prst="orthographicFront"/>
      <a:lightRig rig="flat" dir="t"/>
    </dgm:scene3d>
    <dgm:sp3d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bgImgPlace1">
    <dgm:scene3d>
      <a:camera prst="orthographicFront"/>
      <a:lightRig rig="flat" dir="t"/>
    </dgm:scene3d>
    <dgm:sp3d z="-190500" prstMaterial="plastic">
      <a:bevelT w="88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/>
    </dgm:style>
  </dgm:styleLbl>
  <dgm:styleLbl name="sibTrans2D1">
    <dgm:scene3d>
      <a:camera prst="orthographicFront"/>
      <a:lightRig rig="flat" dir="t"/>
    </dgm:scene3d>
    <dgm:sp3d z="-80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flat" dir="t"/>
    </dgm:scene3d>
    <dgm:sp3d z="1270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flat" dir="t"/>
    </dgm:scene3d>
    <dgm:sp3d z="-190500" prstMaterial="plastic">
      <a:bevelT w="50800" h="50800"/>
      <a:bevelB w="25400" h="25400" prst="angle"/>
    </dgm:sp3d>
    <dgm:txPr/>
    <dgm:style>
      <a:lnRef idx="0">
        <a:scrgbClr r="0" g="0" b="0"/>
      </a:lnRef>
      <a:fillRef idx="3">
        <a:scrgbClr r="0" g="0" b="0"/>
      </a:fillRef>
      <a:effectRef idx="2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flat" dir="t"/>
    </dgm:scene3d>
    <dgm:sp3d z="-40000" prstMaterial="matte"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 z="127000" prstMaterial="matte"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flat" dir="t"/>
    </dgm:scene3d>
    <dgm:sp3d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flat" dir="t"/>
    </dgm:scene3d>
    <dgm:sp3d z="-10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flat" dir="t"/>
    </dgm:scene3d>
    <dgm:sp3d z="-60000" prstMaterial="plastic">
      <a:bevelT w="120900" h="88900"/>
      <a:bevelB w="88900" h="31750" prst="angle"/>
    </dgm:sp3d>
    <dgm:txPr/>
    <dgm:style>
      <a:lnRef idx="0">
        <a:scrgbClr r="0" g="0" b="0"/>
      </a:lnRef>
      <a:fillRef idx="3">
        <a:scrgbClr r="0" g="0" b="0"/>
      </a:fillRef>
      <a:effectRef idx="1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flat" dir="t"/>
    </dgm:scene3d>
    <dgm:sp3d prstMaterial="matte"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con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tr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FgAcc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AlignAcc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solidBgAcc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FollowNode1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alignAccFollowNode1">
    <dgm:scene3d>
      <a:camera prst="orthographicFront"/>
      <a:lightRig rig="flat" dir="t"/>
    </dgm:scene3d>
    <dgm:sp3d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AccFollowNode1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0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2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3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fgAcc4">
    <dgm:scene3d>
      <a:camera prst="orthographicFront"/>
      <a:lightRig rig="flat" dir="t"/>
    </dgm:scene3d>
    <dgm:sp3d z="190500" extrusionH="12700" prstMaterial="plastic">
      <a:bevelT w="50800" h="50800"/>
    </dgm:sp3d>
    <dgm:txPr/>
    <dgm:style>
      <a:lnRef idx="1">
        <a:scrgbClr r="0" g="0" b="0"/>
      </a:lnRef>
      <a:fillRef idx="1">
        <a:scrgbClr r="0" g="0" b="0"/>
      </a:fillRef>
      <a:effectRef idx="2">
        <a:scrgbClr r="0" g="0" b="0"/>
      </a:effectRef>
      <a:fontRef idx="minor"/>
    </dgm:style>
  </dgm:styleLbl>
  <dgm:styleLbl name="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3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flat" dir="t"/>
    </dgm:scene3d>
    <dgm:sp3d z="-190500" extrusionH="12700" prstMaterial="plastic">
      <a:bevelT w="50800" h="50800"/>
    </dgm:sp3d>
    <dgm:txPr/>
    <dgm:style>
      <a:lnRef idx="0">
        <a:scrgbClr r="0" g="0" b="0"/>
      </a:lnRef>
      <a:fillRef idx="2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flat" dir="t"/>
    </dgm:scene3d>
    <dgm:sp3d z="-190500" extrusionH="12700" prstMaterial="matte"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flat" dir="t"/>
    </dgm:scene3d>
    <dgm:sp3d z="190500" prstMaterial="plastic">
      <a:bevelT w="120900" h="88900"/>
      <a:bevelB w="88900" h="31750" prst="angle"/>
    </dgm:sp3d>
    <dgm:txPr/>
    <dgm:style>
      <a:lnRef idx="0">
        <a:scrgbClr r="0" g="0" b="0"/>
      </a:lnRef>
      <a:fillRef idx="1">
        <a:scrgbClr r="0" g="0" b="0"/>
      </a:fillRef>
      <a:effectRef idx="3">
        <a:scrgbClr r="0" g="0" b="0"/>
      </a:effectRef>
      <a:fontRef idx="minor">
        <a:schemeClr val="lt1"/>
      </a:fontRef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71ED9-9009-4B7D-BDD8-178B914384F7}" type="datetimeFigureOut">
              <a:rPr lang="en-US" smtClean="0"/>
              <a:t>3/12/2020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32C4D-752B-46CF-9945-0A74A3ED8A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288131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71ED9-9009-4B7D-BDD8-178B914384F7}" type="datetimeFigureOut">
              <a:rPr lang="en-US" smtClean="0"/>
              <a:t>3/12/2020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32C4D-752B-46CF-9945-0A74A3ED8A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6694585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71ED9-9009-4B7D-BDD8-178B914384F7}" type="datetimeFigureOut">
              <a:rPr lang="en-US" smtClean="0"/>
              <a:t>3/12/2020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32C4D-752B-46CF-9945-0A74A3ED8A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652383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71ED9-9009-4B7D-BDD8-178B914384F7}" type="datetimeFigureOut">
              <a:rPr lang="en-US" smtClean="0"/>
              <a:t>3/12/2020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32C4D-752B-46CF-9945-0A74A3ED8A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0589984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71ED9-9009-4B7D-BDD8-178B914384F7}" type="datetimeFigureOut">
              <a:rPr lang="en-US" smtClean="0"/>
              <a:t>3/12/2020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32C4D-752B-46CF-9945-0A74A3ED8A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8183873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71ED9-9009-4B7D-BDD8-178B914384F7}" type="datetimeFigureOut">
              <a:rPr lang="en-US" smtClean="0"/>
              <a:t>3/12/2020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32C4D-752B-46CF-9945-0A74A3ED8A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386574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71ED9-9009-4B7D-BDD8-178B914384F7}" type="datetimeFigureOut">
              <a:rPr lang="en-US" smtClean="0"/>
              <a:t>3/12/2020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32C4D-752B-46CF-9945-0A74A3ED8A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37083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71ED9-9009-4B7D-BDD8-178B914384F7}" type="datetimeFigureOut">
              <a:rPr lang="en-US" smtClean="0"/>
              <a:t>3/12/2020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32C4D-752B-46CF-9945-0A74A3ED8A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502131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71ED9-9009-4B7D-BDD8-178B914384F7}" type="datetimeFigureOut">
              <a:rPr lang="en-US" smtClean="0"/>
              <a:t>3/12/2020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32C4D-752B-46CF-9945-0A74A3ED8A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5084071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71ED9-9009-4B7D-BDD8-178B914384F7}" type="datetimeFigureOut">
              <a:rPr lang="en-US" smtClean="0"/>
              <a:t>3/12/2020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32C4D-752B-46CF-9945-0A74A3ED8A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554552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3C71ED9-9009-4B7D-BDD8-178B914384F7}" type="datetimeFigureOut">
              <a:rPr lang="en-US" smtClean="0"/>
              <a:t>3/12/2020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6232C4D-752B-46CF-9945-0A74A3ED8A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390189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3C71ED9-9009-4B7D-BDD8-178B914384F7}" type="datetimeFigureOut">
              <a:rPr lang="en-US" smtClean="0"/>
              <a:t>3/12/2020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6232C4D-752B-46CF-9945-0A74A3ED8AE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74814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2.xml"/><Relationship Id="rId2" Type="http://schemas.openxmlformats.org/officeDocument/2006/relationships/diagramData" Target="../diagrams/data2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2.xml"/><Relationship Id="rId5" Type="http://schemas.openxmlformats.org/officeDocument/2006/relationships/diagramColors" Target="../diagrams/colors2.xml"/><Relationship Id="rId4" Type="http://schemas.openxmlformats.org/officeDocument/2006/relationships/diagramQuickStyle" Target="../diagrams/quickStyle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Kết quả hình ảnh cho ảnh vi rút covid 1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83" y="1219200"/>
            <a:ext cx="8102233" cy="539167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1219200" y="184666"/>
            <a:ext cx="7010400" cy="83099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pPr algn="ctr"/>
            <a:r>
              <a:rPr lang="en-US" sz="4800" b="1" dirty="0" smtClean="0">
                <a:solidFill>
                  <a:schemeClr val="tx1"/>
                </a:solidFill>
              </a:rPr>
              <a:t>HỌC TẬP THỜI COVID 19</a:t>
            </a:r>
            <a:endParaRPr lang="en-US" sz="4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787550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28934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extBox 5"/>
          <p:cNvSpPr txBox="1"/>
          <p:nvPr/>
        </p:nvSpPr>
        <p:spPr>
          <a:xfrm>
            <a:off x="0" y="304800"/>
            <a:ext cx="762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endParaRPr lang="en-US" sz="8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594360" y="1412796"/>
            <a:ext cx="762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O</a:t>
            </a:r>
            <a:endParaRPr lang="en-US" sz="8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1508760" y="2381964"/>
            <a:ext cx="762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V</a:t>
            </a:r>
            <a:endParaRPr lang="en-US" sz="8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2438400" y="3276600"/>
            <a:ext cx="762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I</a:t>
            </a:r>
            <a:endParaRPr lang="en-US" sz="8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2910840" y="4191000"/>
            <a:ext cx="762000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8800" b="1" dirty="0" smtClean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" panose="020B0604020202020204" pitchFamily="34" charset="0"/>
                <a:cs typeface="Arial" panose="020B0604020202020204" pitchFamily="34" charset="0"/>
              </a:rPr>
              <a:t>D</a:t>
            </a:r>
            <a:endParaRPr lang="en-US" sz="8800" b="1" dirty="0">
              <a:solidFill>
                <a:srgbClr val="FF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>
            <a:off x="1188720" y="533400"/>
            <a:ext cx="5577840" cy="830997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3"/>
          </a:fillRef>
          <a:effectRef idx="1">
            <a:schemeClr val="accent3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4800" dirty="0" smtClean="0"/>
              <a:t>- </a:t>
            </a:r>
            <a:r>
              <a:rPr lang="en-US" sz="4800" dirty="0" err="1" smtClean="0"/>
              <a:t>Chăm</a:t>
            </a:r>
            <a:r>
              <a:rPr lang="en-US" sz="4800" dirty="0" smtClean="0"/>
              <a:t> </a:t>
            </a:r>
            <a:r>
              <a:rPr lang="en-US" sz="4800" dirty="0" err="1" smtClean="0"/>
              <a:t>rèn</a:t>
            </a:r>
            <a:r>
              <a:rPr lang="en-US" sz="4800" dirty="0" smtClean="0"/>
              <a:t> </a:t>
            </a:r>
            <a:r>
              <a:rPr lang="en-US" sz="4800" dirty="0" err="1" smtClean="0"/>
              <a:t>thể</a:t>
            </a:r>
            <a:r>
              <a:rPr lang="en-US" sz="4800" dirty="0" smtClean="0"/>
              <a:t> </a:t>
            </a:r>
            <a:r>
              <a:rPr lang="en-US" sz="4800" dirty="0" err="1" smtClean="0"/>
              <a:t>lực</a:t>
            </a:r>
            <a:r>
              <a:rPr lang="en-US" sz="4800" dirty="0" smtClean="0"/>
              <a:t>. </a:t>
            </a:r>
            <a:endParaRPr lang="en-US" sz="4800" dirty="0"/>
          </a:p>
        </p:txBody>
      </p:sp>
      <p:sp>
        <p:nvSpPr>
          <p:cNvPr id="12" name="TextBox 11"/>
          <p:cNvSpPr txBox="1"/>
          <p:nvPr/>
        </p:nvSpPr>
        <p:spPr>
          <a:xfrm>
            <a:off x="2103120" y="1628417"/>
            <a:ext cx="5577840" cy="83099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800" dirty="0" smtClean="0"/>
              <a:t>- Online </a:t>
            </a:r>
            <a:r>
              <a:rPr lang="en-US" sz="4800" dirty="0" err="1" smtClean="0"/>
              <a:t>học</a:t>
            </a:r>
            <a:r>
              <a:rPr lang="en-US" sz="4800" dirty="0" smtClean="0"/>
              <a:t> </a:t>
            </a:r>
            <a:r>
              <a:rPr lang="en-US" sz="4800" dirty="0" err="1" smtClean="0"/>
              <a:t>bài</a:t>
            </a:r>
            <a:r>
              <a:rPr lang="en-US" sz="4800" dirty="0" smtClean="0"/>
              <a:t>. </a:t>
            </a:r>
            <a:endParaRPr lang="en-US" sz="4800" dirty="0"/>
          </a:p>
        </p:txBody>
      </p:sp>
      <p:sp>
        <p:nvSpPr>
          <p:cNvPr id="13" name="TextBox 12"/>
          <p:cNvSpPr txBox="1"/>
          <p:nvPr/>
        </p:nvSpPr>
        <p:spPr>
          <a:xfrm>
            <a:off x="2651760" y="2592050"/>
            <a:ext cx="5577840" cy="830997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800" dirty="0" smtClean="0"/>
              <a:t>- </a:t>
            </a:r>
            <a:r>
              <a:rPr lang="en-US" sz="4800" dirty="0" err="1" smtClean="0"/>
              <a:t>Vệ</a:t>
            </a:r>
            <a:r>
              <a:rPr lang="en-US" sz="4800" dirty="0" smtClean="0"/>
              <a:t> </a:t>
            </a:r>
            <a:r>
              <a:rPr lang="en-US" sz="4800" dirty="0" err="1" smtClean="0"/>
              <a:t>sinh</a:t>
            </a:r>
            <a:r>
              <a:rPr lang="en-US" sz="4800" dirty="0" smtClean="0"/>
              <a:t> </a:t>
            </a:r>
            <a:r>
              <a:rPr lang="en-US" sz="4800" dirty="0" err="1" smtClean="0"/>
              <a:t>đúng</a:t>
            </a:r>
            <a:r>
              <a:rPr lang="en-US" sz="4800" dirty="0" smtClean="0"/>
              <a:t> </a:t>
            </a:r>
            <a:r>
              <a:rPr lang="en-US" sz="4800" dirty="0" err="1" smtClean="0"/>
              <a:t>cách</a:t>
            </a:r>
            <a:r>
              <a:rPr lang="en-US" sz="4800" dirty="0" smtClean="0"/>
              <a:t>.</a:t>
            </a:r>
            <a:endParaRPr lang="en-US" sz="4800" dirty="0"/>
          </a:p>
        </p:txBody>
      </p:sp>
      <p:sp>
        <p:nvSpPr>
          <p:cNvPr id="14" name="TextBox 13"/>
          <p:cNvSpPr txBox="1"/>
          <p:nvPr/>
        </p:nvSpPr>
        <p:spPr>
          <a:xfrm>
            <a:off x="3337560" y="3661826"/>
            <a:ext cx="5577840" cy="830997"/>
          </a:xfrm>
          <a:prstGeom prst="rect">
            <a:avLst/>
          </a:prstGeo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 wrap="square" rtlCol="0">
            <a:spAutoFit/>
          </a:bodyPr>
          <a:lstStyle/>
          <a:p>
            <a:r>
              <a:rPr lang="en-US" sz="4800" dirty="0" smtClean="0"/>
              <a:t>- </a:t>
            </a:r>
            <a:r>
              <a:rPr lang="en-US" sz="4800" dirty="0" err="1" smtClean="0"/>
              <a:t>Ít</a:t>
            </a:r>
            <a:r>
              <a:rPr lang="en-US" sz="4800" dirty="0" smtClean="0"/>
              <a:t> </a:t>
            </a:r>
            <a:r>
              <a:rPr lang="en-US" sz="4800" dirty="0" err="1" smtClean="0"/>
              <a:t>tụ</a:t>
            </a:r>
            <a:r>
              <a:rPr lang="en-US" sz="4800" dirty="0" smtClean="0"/>
              <a:t> </a:t>
            </a:r>
            <a:r>
              <a:rPr lang="en-US" sz="4800" dirty="0" err="1" smtClean="0"/>
              <a:t>tập</a:t>
            </a:r>
            <a:r>
              <a:rPr lang="en-US" sz="4800" dirty="0" smtClean="0"/>
              <a:t> </a:t>
            </a:r>
            <a:r>
              <a:rPr lang="en-US" sz="4800" dirty="0" err="1" smtClean="0"/>
              <a:t>chơi</a:t>
            </a:r>
            <a:r>
              <a:rPr lang="en-US" sz="4800" dirty="0" smtClean="0"/>
              <a:t>. </a:t>
            </a:r>
            <a:endParaRPr lang="en-US" sz="4800" dirty="0"/>
          </a:p>
        </p:txBody>
      </p:sp>
      <p:sp>
        <p:nvSpPr>
          <p:cNvPr id="15" name="TextBox 14"/>
          <p:cNvSpPr txBox="1"/>
          <p:nvPr/>
        </p:nvSpPr>
        <p:spPr>
          <a:xfrm>
            <a:off x="4114800" y="4579203"/>
            <a:ext cx="5029200" cy="830997"/>
          </a:xfrm>
          <a:prstGeom prst="rect">
            <a:avLst/>
          </a:prstGeom>
        </p:spPr>
        <p:style>
          <a:lnRef idx="1">
            <a:schemeClr val="accent4"/>
          </a:lnRef>
          <a:fillRef idx="3">
            <a:schemeClr val="accent4"/>
          </a:fillRef>
          <a:effectRef idx="2">
            <a:schemeClr val="accent4"/>
          </a:effectRef>
          <a:fontRef idx="minor">
            <a:schemeClr val="lt1"/>
          </a:fontRef>
        </p:style>
        <p:txBody>
          <a:bodyPr wrap="square" rtlCol="0">
            <a:spAutoFit/>
          </a:bodyPr>
          <a:lstStyle/>
          <a:p>
            <a:r>
              <a:rPr lang="en-US" sz="4800" dirty="0" smtClean="0"/>
              <a:t>- </a:t>
            </a:r>
            <a:r>
              <a:rPr lang="en-US" sz="4800" dirty="0" err="1" smtClean="0"/>
              <a:t>Đừng</a:t>
            </a:r>
            <a:r>
              <a:rPr lang="en-US" sz="4800" dirty="0" smtClean="0"/>
              <a:t> </a:t>
            </a:r>
            <a:r>
              <a:rPr lang="en-US" sz="4800" dirty="0" err="1" smtClean="0"/>
              <a:t>đọc</a:t>
            </a:r>
            <a:r>
              <a:rPr lang="en-US" sz="4800" dirty="0" smtClean="0"/>
              <a:t> tin </a:t>
            </a:r>
            <a:r>
              <a:rPr lang="en-US" sz="4800" dirty="0" err="1" smtClean="0"/>
              <a:t>giả</a:t>
            </a:r>
            <a:r>
              <a:rPr lang="en-US" sz="4800" dirty="0" smtClean="0"/>
              <a:t>.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36798036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4" grpId="0" animBg="1"/>
      <p:bldP spid="15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Diagram 3"/>
          <p:cNvGraphicFramePr/>
          <p:nvPr>
            <p:extLst>
              <p:ext uri="{D42A27DB-BD31-4B8C-83A1-F6EECF244321}">
                <p14:modId xmlns:p14="http://schemas.microsoft.com/office/powerpoint/2010/main" val="2691495603"/>
              </p:ext>
            </p:extLst>
          </p:nvPr>
        </p:nvGraphicFramePr>
        <p:xfrm>
          <a:off x="457200" y="609600"/>
          <a:ext cx="8229600" cy="4953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9543308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AsOne/>
      </p:bldGraphic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rapezoid 5"/>
          <p:cNvSpPr/>
          <p:nvPr/>
        </p:nvSpPr>
        <p:spPr>
          <a:xfrm rot="5400000">
            <a:off x="-1447800" y="1905000"/>
            <a:ext cx="6248400" cy="2743200"/>
          </a:xfrm>
          <a:prstGeom prst="trapezoid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33400" y="1143000"/>
            <a:ext cx="25146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800" dirty="0" smtClean="0">
                <a:solidFill>
                  <a:schemeClr val="bg1"/>
                </a:solidFill>
              </a:rPr>
              <a:t>1. </a:t>
            </a:r>
            <a:r>
              <a:rPr lang="en-US" sz="2800" dirty="0" err="1" smtClean="0">
                <a:solidFill>
                  <a:schemeClr val="bg1"/>
                </a:solidFill>
              </a:rPr>
              <a:t>Hệ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thống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lại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các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vấn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đề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thành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nhiều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nhánh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chính</a:t>
            </a:r>
            <a:r>
              <a:rPr lang="en-US" sz="2800" dirty="0" smtClean="0">
                <a:solidFill>
                  <a:schemeClr val="bg1"/>
                </a:solidFill>
              </a:rPr>
              <a:t>, </a:t>
            </a:r>
            <a:r>
              <a:rPr lang="en-US" sz="2800" dirty="0" err="1" smtClean="0">
                <a:solidFill>
                  <a:schemeClr val="bg1"/>
                </a:solidFill>
              </a:rPr>
              <a:t>rồi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từ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các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nhánh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sẽ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triển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khai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thành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những</a:t>
            </a:r>
            <a:r>
              <a:rPr lang="en-US" sz="2800" dirty="0" smtClean="0">
                <a:solidFill>
                  <a:schemeClr val="bg1"/>
                </a:solidFill>
              </a:rPr>
              <a:t> ý </a:t>
            </a:r>
            <a:r>
              <a:rPr lang="en-US" sz="2800" dirty="0" err="1" smtClean="0">
                <a:solidFill>
                  <a:schemeClr val="bg1"/>
                </a:solidFill>
              </a:rPr>
              <a:t>nhỏ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phân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theo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từng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cấp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độ</a:t>
            </a:r>
            <a:r>
              <a:rPr lang="en-US" sz="2800" dirty="0" smtClean="0">
                <a:solidFill>
                  <a:schemeClr val="bg1"/>
                </a:solidFill>
              </a:rPr>
              <a:t>.</a:t>
            </a:r>
          </a:p>
          <a:p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421380" y="1173480"/>
            <a:ext cx="2514600" cy="48320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2800" dirty="0" smtClean="0">
                <a:solidFill>
                  <a:schemeClr val="bg1"/>
                </a:solidFill>
              </a:rPr>
              <a:t>1. </a:t>
            </a:r>
            <a:r>
              <a:rPr lang="en-US" sz="2800" dirty="0" err="1" smtClean="0">
                <a:solidFill>
                  <a:schemeClr val="bg1"/>
                </a:solidFill>
              </a:rPr>
              <a:t>Hệ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thống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lại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các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vấn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đề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thành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nhiều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nhánh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chính</a:t>
            </a:r>
            <a:r>
              <a:rPr lang="en-US" sz="2800" dirty="0" smtClean="0">
                <a:solidFill>
                  <a:schemeClr val="bg1"/>
                </a:solidFill>
              </a:rPr>
              <a:t>, </a:t>
            </a:r>
            <a:r>
              <a:rPr lang="en-US" sz="2800" dirty="0" err="1" smtClean="0">
                <a:solidFill>
                  <a:schemeClr val="bg1"/>
                </a:solidFill>
              </a:rPr>
              <a:t>rồi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từ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các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nhánh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sẽ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triển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khai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thành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những</a:t>
            </a:r>
            <a:r>
              <a:rPr lang="en-US" sz="2800" dirty="0" smtClean="0">
                <a:solidFill>
                  <a:schemeClr val="bg1"/>
                </a:solidFill>
              </a:rPr>
              <a:t> ý </a:t>
            </a:r>
            <a:r>
              <a:rPr lang="en-US" sz="2800" dirty="0" err="1" smtClean="0">
                <a:solidFill>
                  <a:schemeClr val="bg1"/>
                </a:solidFill>
              </a:rPr>
              <a:t>nhỏ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phân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theo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từng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cấp</a:t>
            </a:r>
            <a:r>
              <a:rPr lang="en-US" sz="2800" dirty="0" smtClean="0">
                <a:solidFill>
                  <a:schemeClr val="bg1"/>
                </a:solidFill>
              </a:rPr>
              <a:t> </a:t>
            </a:r>
            <a:r>
              <a:rPr lang="en-US" sz="2800" dirty="0" err="1" smtClean="0">
                <a:solidFill>
                  <a:schemeClr val="bg1"/>
                </a:solidFill>
              </a:rPr>
              <a:t>độ</a:t>
            </a:r>
            <a:r>
              <a:rPr lang="en-US" sz="2800" dirty="0" smtClean="0">
                <a:solidFill>
                  <a:schemeClr val="bg1"/>
                </a:solidFill>
              </a:rPr>
              <a:t>.</a:t>
            </a:r>
          </a:p>
          <a:p>
            <a:endParaRPr lang="en-US" sz="2800" dirty="0">
              <a:solidFill>
                <a:schemeClr val="bg1"/>
              </a:solidFill>
            </a:endParaRPr>
          </a:p>
        </p:txBody>
      </p:sp>
      <p:sp>
        <p:nvSpPr>
          <p:cNvPr id="9" name="Trapezoid 8"/>
          <p:cNvSpPr/>
          <p:nvPr/>
        </p:nvSpPr>
        <p:spPr>
          <a:xfrm rot="5400000">
            <a:off x="1554480" y="2187446"/>
            <a:ext cx="6248400" cy="2743200"/>
          </a:xfrm>
          <a:prstGeom prst="trapezoid">
            <a:avLst/>
          </a:prstGeom>
          <a:solidFill>
            <a:srgbClr val="B1D13D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" name="Trapezoid 9"/>
          <p:cNvSpPr/>
          <p:nvPr/>
        </p:nvSpPr>
        <p:spPr>
          <a:xfrm rot="5400000">
            <a:off x="4495800" y="2187446"/>
            <a:ext cx="6248400" cy="2743200"/>
          </a:xfrm>
          <a:prstGeom prst="trapezoid">
            <a:avLst/>
          </a:prstGeom>
          <a:solidFill>
            <a:srgbClr val="80008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3421380" y="1773644"/>
            <a:ext cx="25146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3600" dirty="0" smtClean="0"/>
              <a:t>2. </a:t>
            </a:r>
            <a:r>
              <a:rPr lang="en-US" sz="3600" dirty="0" err="1" smtClean="0"/>
              <a:t>Chọn</a:t>
            </a:r>
            <a:r>
              <a:rPr lang="en-US" sz="3600" dirty="0" smtClean="0"/>
              <a:t> </a:t>
            </a:r>
            <a:r>
              <a:rPr lang="en-US" sz="3600" dirty="0" err="1" smtClean="0"/>
              <a:t>những</a:t>
            </a:r>
            <a:r>
              <a:rPr lang="en-US" sz="3600" dirty="0" smtClean="0"/>
              <a:t> </a:t>
            </a:r>
            <a:r>
              <a:rPr lang="en-US" sz="3600" dirty="0" err="1" smtClean="0"/>
              <a:t>từ</a:t>
            </a:r>
            <a:r>
              <a:rPr lang="en-US" sz="3600" dirty="0" smtClean="0"/>
              <a:t> </a:t>
            </a:r>
            <a:r>
              <a:rPr lang="en-US" sz="3600" dirty="0" err="1" smtClean="0"/>
              <a:t>khóa</a:t>
            </a:r>
            <a:r>
              <a:rPr lang="en-US" sz="3600" dirty="0" smtClean="0"/>
              <a:t> </a:t>
            </a:r>
            <a:r>
              <a:rPr lang="en-US" sz="3600" dirty="0" err="1" smtClean="0"/>
              <a:t>đặc</a:t>
            </a:r>
            <a:r>
              <a:rPr lang="en-US" sz="3600" dirty="0" smtClean="0"/>
              <a:t> </a:t>
            </a:r>
            <a:r>
              <a:rPr lang="en-US" sz="3600" dirty="0" err="1" smtClean="0"/>
              <a:t>biệt</a:t>
            </a:r>
            <a:endParaRPr lang="en-US" sz="3600" dirty="0" smtClean="0"/>
          </a:p>
          <a:p>
            <a:endParaRPr lang="en-US" sz="3600" dirty="0">
              <a:solidFill>
                <a:schemeClr val="bg1"/>
              </a:solidFill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6278880" y="1460718"/>
            <a:ext cx="2514600" cy="34778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/>
            <a:r>
              <a:rPr lang="en-US" sz="3200" dirty="0" smtClean="0">
                <a:solidFill>
                  <a:schemeClr val="bg1"/>
                </a:solidFill>
              </a:rPr>
              <a:t>3. </a:t>
            </a:r>
            <a:r>
              <a:rPr lang="en-US" sz="3200" dirty="0" err="1" smtClean="0">
                <a:solidFill>
                  <a:schemeClr val="bg1"/>
                </a:solidFill>
              </a:rPr>
              <a:t>Xâu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chuỗi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những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sự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kiện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có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liên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quan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với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nhau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thành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một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vấn</a:t>
            </a:r>
            <a:r>
              <a:rPr lang="en-US" sz="3200" dirty="0" smtClean="0">
                <a:solidFill>
                  <a:schemeClr val="bg1"/>
                </a:solidFill>
              </a:rPr>
              <a:t> </a:t>
            </a:r>
            <a:r>
              <a:rPr lang="en-US" sz="3200" dirty="0" err="1" smtClean="0">
                <a:solidFill>
                  <a:schemeClr val="bg1"/>
                </a:solidFill>
              </a:rPr>
              <a:t>đề</a:t>
            </a:r>
            <a:r>
              <a:rPr lang="en-US" sz="3200" dirty="0" smtClean="0">
                <a:solidFill>
                  <a:schemeClr val="bg1"/>
                </a:solidFill>
              </a:rPr>
              <a:t>.</a:t>
            </a:r>
          </a:p>
          <a:p>
            <a:endParaRPr lang="en-US" sz="2800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25708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8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2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6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6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7" grpId="0"/>
      <p:bldP spid="9" grpId="0" animBg="1"/>
      <p:bldP spid="10" grpId="0" animBg="1"/>
      <p:bldP spid="12" grpId="0"/>
      <p:bldP spid="1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1026" name="Picture 2" descr="Kết quả hình ảnh cho Ảnh về chức năng hai bán cầu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533400"/>
            <a:ext cx="7850204" cy="5872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2194746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Diagram 4"/>
          <p:cNvGraphicFramePr/>
          <p:nvPr>
            <p:extLst>
              <p:ext uri="{D42A27DB-BD31-4B8C-83A1-F6EECF244321}">
                <p14:modId xmlns:p14="http://schemas.microsoft.com/office/powerpoint/2010/main" val="944999628"/>
              </p:ext>
            </p:extLst>
          </p:nvPr>
        </p:nvGraphicFramePr>
        <p:xfrm>
          <a:off x="457200" y="228600"/>
          <a:ext cx="8382000" cy="6096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  <p:extLst>
      <p:ext uri="{BB962C8B-B14F-4D97-AF65-F5344CB8AC3E}">
        <p14:creationId xmlns:p14="http://schemas.microsoft.com/office/powerpoint/2010/main" val="26949346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762000" y="762000"/>
            <a:ext cx="7848600" cy="3733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lvl="0"/>
            <a:r>
              <a:rPr lang="en-US" sz="4800" dirty="0" err="1" smtClean="0"/>
              <a:t>Phần</a:t>
            </a:r>
            <a:r>
              <a:rPr lang="en-US" sz="4800" dirty="0" smtClean="0"/>
              <a:t> </a:t>
            </a:r>
            <a:r>
              <a:rPr lang="en-US" sz="4800" dirty="0" err="1" smtClean="0"/>
              <a:t>mềm</a:t>
            </a:r>
            <a:r>
              <a:rPr lang="en-US" sz="4800" dirty="0" smtClean="0"/>
              <a:t> </a:t>
            </a:r>
            <a:r>
              <a:rPr lang="en-US" sz="4800" dirty="0" err="1" smtClean="0"/>
              <a:t>vẽ</a:t>
            </a:r>
            <a:r>
              <a:rPr lang="en-US" sz="4800" dirty="0" smtClean="0"/>
              <a:t> </a:t>
            </a:r>
            <a:r>
              <a:rPr lang="en-US" sz="4800" dirty="0" err="1" smtClean="0"/>
              <a:t>sơ</a:t>
            </a:r>
            <a:r>
              <a:rPr lang="en-US" sz="4800" dirty="0" smtClean="0"/>
              <a:t> </a:t>
            </a:r>
            <a:r>
              <a:rPr lang="en-US" sz="4800" dirty="0" err="1" smtClean="0"/>
              <a:t>đồ</a:t>
            </a:r>
            <a:r>
              <a:rPr lang="en-US" sz="4800" dirty="0" smtClean="0"/>
              <a:t> </a:t>
            </a:r>
            <a:r>
              <a:rPr lang="en-US" sz="4800" dirty="0" err="1" smtClean="0"/>
              <a:t>tư</a:t>
            </a:r>
            <a:r>
              <a:rPr lang="en-US" sz="4800" dirty="0" smtClean="0"/>
              <a:t> </a:t>
            </a:r>
            <a:r>
              <a:rPr lang="en-US" sz="4800" dirty="0" err="1" smtClean="0"/>
              <a:t>duy</a:t>
            </a:r>
            <a:r>
              <a:rPr lang="en-US" sz="4800" dirty="0" smtClean="0"/>
              <a:t> online</a:t>
            </a:r>
            <a:br>
              <a:rPr lang="en-US" sz="4800" dirty="0" smtClean="0"/>
            </a:br>
            <a:r>
              <a:rPr lang="en-US" sz="4800" dirty="0" smtClean="0"/>
              <a:t>https://www.mindmeister.com</a:t>
            </a:r>
            <a:endParaRPr lang="en-US" sz="4800" dirty="0"/>
          </a:p>
        </p:txBody>
      </p:sp>
    </p:spTree>
    <p:extLst>
      <p:ext uri="{BB962C8B-B14F-4D97-AF65-F5344CB8AC3E}">
        <p14:creationId xmlns:p14="http://schemas.microsoft.com/office/powerpoint/2010/main" val="1678074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https://s.dowload.vn/data/image/2015/07/03/iMindmap-for-web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304800"/>
            <a:ext cx="7975464" cy="46482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2784611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098" name="Picture 2" descr="iMindmap for Web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9600" y="304800"/>
            <a:ext cx="8318670" cy="48482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8538628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191</TotalTime>
  <Words>201</Words>
  <Application>Microsoft Office PowerPoint</Application>
  <PresentationFormat>On-screen Show (4:3)</PresentationFormat>
  <Paragraphs>20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Hướng dẫn vẽ sơ đồ tư duy</dc:title>
  <dc:creator>Admin</dc:creator>
  <cp:lastModifiedBy>Admin</cp:lastModifiedBy>
  <cp:revision>11</cp:revision>
  <dcterms:created xsi:type="dcterms:W3CDTF">2020-03-11T13:38:00Z</dcterms:created>
  <dcterms:modified xsi:type="dcterms:W3CDTF">2020-03-12T00:40:04Z</dcterms:modified>
</cp:coreProperties>
</file>